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-s3-cdn-cf.behance.net/project_modules/1400/24c65950226245.58caa45972f63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-1571668" y="0"/>
            <a:ext cx="12358774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285992"/>
            <a:ext cx="8429684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Путешествие сквозь время:</a:t>
            </a:r>
            <a:b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музей Шоу-Макет «Золотое Кольцо»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457812"/>
            <a:ext cx="5272102" cy="14001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Подрядова Дарья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ТУ1-41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dn.iportal.ru/news/99/preview/b5ff76b46c5732ef603d10d3f085389808d12ecd_1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428604"/>
            <a:ext cx="4186238" cy="61436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Также города Золотого кольца погружаются во тьму, и через каждые 10 минут начинается ночь – это еще одна «изюминка» музея.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При этом загораются огни городов, фонарики, фары автомобилей, свет в окнах.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929718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Помимо множества сцен из жизни, которые изображают миниатюрные фигурки на макете много так называемых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пасхалок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которые интересно находить и рассматривать.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s://autotravel.ru/phalbum/91500/181.jpg"/>
          <p:cNvPicPr>
            <a:picLocks noChangeAspect="1" noChangeArrowheads="1"/>
          </p:cNvPicPr>
          <p:nvPr/>
        </p:nvPicPr>
        <p:blipFill>
          <a:blip r:embed="rId3"/>
          <a:srcRect l="30254" r="23804" b="20318"/>
          <a:stretch>
            <a:fillRect/>
          </a:stretch>
        </p:blipFill>
        <p:spPr bwMode="auto">
          <a:xfrm>
            <a:off x="5786446" y="4214818"/>
            <a:ext cx="2143140" cy="209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s://cdn-st1.rtr-vesti.ru/vh/pictures/hd/128/694/4.jpg"/>
          <p:cNvPicPr>
            <a:picLocks noChangeAspect="1" noChangeArrowheads="1"/>
          </p:cNvPicPr>
          <p:nvPr/>
        </p:nvPicPr>
        <p:blipFill>
          <a:blip r:embed="rId4" cstate="print"/>
          <a:srcRect l="31208" r="23021"/>
          <a:stretch>
            <a:fillRect/>
          </a:stretch>
        </p:blipFill>
        <p:spPr bwMode="auto">
          <a:xfrm>
            <a:off x="857224" y="3714752"/>
            <a:ext cx="2331827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 descr="https://cs10.pikabu.ru/post_img/2019/08/17/11/og_og_1566064834247378459.jpg"/>
          <p:cNvPicPr>
            <a:picLocks noChangeAspect="1" noChangeArrowheads="1"/>
          </p:cNvPicPr>
          <p:nvPr/>
        </p:nvPicPr>
        <p:blipFill>
          <a:blip r:embed="rId5"/>
          <a:srcRect l="39142" t="27424" r="28240" b="25207"/>
          <a:stretch>
            <a:fillRect/>
          </a:stretch>
        </p:blipFill>
        <p:spPr bwMode="auto">
          <a:xfrm>
            <a:off x="2928926" y="2928934"/>
            <a:ext cx="328990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4186238" cy="578647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Достоинства музея: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интересная экспозиция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оригинальность идеи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хорошее освещение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хорошие световые эффекты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качественность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аудиогида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экскурсий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высокое качество работающих механизмов и фигурок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люди не замечают, как быстро пролетает время в музее.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604"/>
            <a:ext cx="4005782" cy="248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14620"/>
            <a:ext cx="3981489" cy="181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714884"/>
            <a:ext cx="35719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929198"/>
            <a:ext cx="8643998" cy="13573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Стоимость входных билетов в музей составляет 780 рублей для взрослых и 490 для детей. Фото-видеосъёмка бесплатно.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7866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nadejda-kolomna.ru/upload/iblock/0ef/%D0%AF%D1%80%D0%BE%D1%81%D0%BB%D0%B0%D0%B2%D0%BB%D1%8C-%D0%BF%D0%B0%D0%BD%D0%BE%D1%80%D0%B0%D0%BC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29850" cy="70723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8592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.d-cd.net/AgAAAgL-juA-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1"/>
            <a:ext cx="978697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4143372" cy="5429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Ярославль богат на природные и культурно-исторические объекты. Но самым необычным является музей Шоу-Макет «Золотое Кольцо».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находится в самом сердце и центре Ярославля – это очень удобно для туристов, да и для жителей города тоже.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292893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 данного музея есть свой хорошо автоматизированный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веб-сайт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группа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Мною был проанализирован сайт музея, и о нем смело можно сказать, что там есть вся необходимая информация.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5"/>
            <a:ext cx="914400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hemodan-turov.ru/wp-content/uploads/2020/03/0e1155ce-f8e3-4c18-9279-3b1839578e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02156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4429132"/>
            <a:ext cx="9429784" cy="24288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Шоу-макет «Золотое кольцо» — уникальный проект для России и всего мира. В одном небольшом помещении собраны все города Золотого кольца. В нем не просто сделали миниатюры, а воссоздали главные культурные объекты, передали жизнь городов, их звучание и атмосферу. В макете собрано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40 687 светодиодов и 5 163жителя.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https://catherineasquithgallery.com/uploads/posts/2021-02/1613545186_59-p-cherno-belii-fon-dlya-prezentatsii-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s://a.d-cd.net/-AAAAgL-juA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43116"/>
            <a:ext cx="4643438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AutoShape 4" descr="https://patriam.ru/wp-content/uploads/2022/05/maket-muzeya-1024x6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s://patriam.ru/wp-content/uploads/2022/05/maket-muzeya-1024x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14884"/>
            <a:ext cx="2873059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s://www.yarnews.net/files/1/1000/842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28"/>
            <a:ext cx="3143272" cy="2096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571480"/>
            <a:ext cx="4686304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Посетители могут покататься на лыжах в Костроме, прогуляться по стенам Ростовского Кремля, послушать игру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плей-офф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«Арене-2000» с её акустикой и громкими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речёвками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самых верных болельщиков – и это все в одном музее.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howmaket.ru/local/assets/images/about-dashboard-120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85841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357694"/>
            <a:ext cx="7143800" cy="18573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Макет — это не просто набор миниатюр в виде примерных городов Золотого кольца. Чтобы макет «жил» десятки специалистов ежедневно прикладывают свои силы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000496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При входе персонал обязательно подскажет вам всю необходимую информацию о покупке билета, об экскурсиях. Помещение имеет хорошее освещение, поэтому все миниатюры можно запросто рассмотреть. В музее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безбарьерная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среда, оборудованный санузел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граждан, комната матери и ребенка, и есть гардероб.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s://showmaket.ru/upload/resize_cache/iblock/e84/995_663_1/e84fc12f59368dd2f7ea5fe6b221fc84.jpg"/>
          <p:cNvPicPr>
            <a:picLocks noChangeAspect="1" noChangeArrowheads="1"/>
          </p:cNvPicPr>
          <p:nvPr/>
        </p:nvPicPr>
        <p:blipFill>
          <a:blip r:embed="rId2"/>
          <a:srcRect r="43750"/>
          <a:stretch>
            <a:fillRect/>
          </a:stretch>
        </p:blipFill>
        <p:spPr bwMode="auto">
          <a:xfrm>
            <a:off x="4000497" y="0"/>
            <a:ext cx="51435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3143272" cy="32147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музей можно приходить индивидуально и группой. Музей приглашает  организованные группы туристов.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showmaket.ru/local/assets/images/binoc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3231523" cy="2428868"/>
          </a:xfrm>
          <a:prstGeom prst="rect">
            <a:avLst/>
          </a:prstGeom>
          <a:noFill/>
        </p:spPr>
      </p:pic>
      <p:pic>
        <p:nvPicPr>
          <p:cNvPr id="20484" name="Picture 4" descr="https://showmaket.ru/local/assets/images/brithday-6.jpg"/>
          <p:cNvPicPr>
            <a:picLocks noChangeAspect="1" noChangeArrowheads="1"/>
          </p:cNvPicPr>
          <p:nvPr/>
        </p:nvPicPr>
        <p:blipFill>
          <a:blip r:embed="rId3"/>
          <a:srcRect r="43750"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https://i7.otzovik.com/2020/03/31/9730568/img/1466502_27872125.jpeg"/>
          <p:cNvPicPr>
            <a:picLocks noChangeAspect="1" noChangeArrowheads="1"/>
          </p:cNvPicPr>
          <p:nvPr/>
        </p:nvPicPr>
        <p:blipFill>
          <a:blip r:embed="rId2"/>
          <a:srcRect r="46251"/>
          <a:stretch>
            <a:fillRect/>
          </a:stretch>
        </p:blipFill>
        <p:spPr bwMode="auto">
          <a:xfrm>
            <a:off x="6072198" y="0"/>
            <a:ext cx="3071802" cy="6858000"/>
          </a:xfrm>
          <a:prstGeom prst="rect">
            <a:avLst/>
          </a:prstGeom>
          <a:noFill/>
        </p:spPr>
      </p:pic>
      <p:pic>
        <p:nvPicPr>
          <p:cNvPr id="21506" name="Picture 2" descr="https://ic.pics.livejournal.com/ruslanviktorov/71261258/9745103/9745103_900.jpg"/>
          <p:cNvPicPr>
            <a:picLocks noChangeAspect="1" noChangeArrowheads="1"/>
          </p:cNvPicPr>
          <p:nvPr/>
        </p:nvPicPr>
        <p:blipFill>
          <a:blip r:embed="rId3"/>
          <a:srcRect l="54688" r="10156"/>
          <a:stretch>
            <a:fillRect/>
          </a:stretch>
        </p:blipFill>
        <p:spPr bwMode="auto">
          <a:xfrm>
            <a:off x="0" y="0"/>
            <a:ext cx="3214678" cy="685800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 l="35937"/>
          <a:stretch>
            <a:fillRect/>
          </a:stretch>
        </p:blipFill>
        <p:spPr bwMode="auto">
          <a:xfrm>
            <a:off x="3214678" y="0"/>
            <a:ext cx="29289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85860"/>
            <a:ext cx="7143800" cy="18827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периметру макета есть чудесные кнопочки, по нажатию на которую активируются персонажи макета и происходят различные интерактивные события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Путешествие сквозь время: музей Шоу-Макет «Золотое Кольцо»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сквозь время: музей Шоу-Макет «Золотое Кольцо»</dc:title>
  <dc:creator>User</dc:creator>
  <cp:lastModifiedBy>1</cp:lastModifiedBy>
  <cp:revision>2</cp:revision>
  <dcterms:created xsi:type="dcterms:W3CDTF">2023-03-19T11:10:14Z</dcterms:created>
  <dcterms:modified xsi:type="dcterms:W3CDTF">2023-10-04T15:15:05Z</dcterms:modified>
</cp:coreProperties>
</file>