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8" r:id="rId5"/>
    <p:sldId id="267" r:id="rId6"/>
    <p:sldId id="261" r:id="rId7"/>
    <p:sldId id="262" r:id="rId8"/>
    <p:sldId id="263" r:id="rId9"/>
    <p:sldId id="264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6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3BD84-0865-4256-A0BE-E88C37039395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54C1B-379B-481A-864D-389BF8AEF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54C1B-379B-481A-864D-389BF8AEFBE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Игра «Проведи дорожку»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54C1B-379B-481A-864D-389BF8AEFBE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54C1B-379B-481A-864D-389BF8AEFBE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54C1B-379B-481A-864D-389BF8AEFBE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54C1B-379B-481A-864D-389BF8AEFBE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54C1B-379B-481A-864D-389BF8AEFBE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54C1B-379B-481A-864D-389BF8AEFBE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54C1B-379B-481A-864D-389BF8AEFBE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Можно добавить в игру поролоновые губки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54C1B-379B-481A-864D-389BF8AEFBE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Также можно с помощью ситечка</a:t>
            </a:r>
            <a:r>
              <a:rPr lang="ru-RU" b="0" baseline="0" dirty="0" smtClean="0"/>
              <a:t> или же с применением вот таких кухонных щипцов, можно достать из воды предметы.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54C1B-379B-481A-864D-389BF8AEFBE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54C1B-379B-481A-864D-389BF8AEFBE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Игра с песком «Отыщи предмет»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54C1B-379B-481A-864D-389BF8AEFBE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29256" y="5715016"/>
            <a:ext cx="356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cap="all" dirty="0">
              <a:ln w="127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5960B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f10e75eebe0f003463b9c1744b038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19672" y="404664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«Детский сад «ПАРМА» г. Пермь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2492896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«Использование релаксационных игр в работе с детьми раннего возраста.»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4581129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Педагог-психолог МАДОУ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«Детский сад «ПАРМА» 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Попова Ольга Викторовна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3808" y="5949280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Пермь,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2022-2023г.г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29256" y="5715016"/>
            <a:ext cx="356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cap="all" dirty="0">
              <a:ln w="127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5960B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f10e75eebe0f003463b9c1744b038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hello_html_m7442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764704"/>
            <a:ext cx="70567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«Проведи дорожку».</a:t>
            </a:r>
          </a:p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Предварительно намочив водой песок, с помощью мяча «ёжика» и простого мячика, предлагаем детям, путем нажима ладошкой провести дорожки по песку.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im0-tub-ru.yandex.net/i?id=cf3725052e8e1c05901f38cc9d1ec24f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420888"/>
            <a:ext cx="7200800" cy="385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29256" y="5715016"/>
            <a:ext cx="356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cap="all" dirty="0">
              <a:ln w="127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5960B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f10e75eebe0f003463b9c1744b038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hello_html_m7442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908719"/>
            <a:ext cx="7344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Рисуем пальцем на песке.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занятия, 	педагог помогает ребенку, направляя его руку, после, можно предоставить ребенку самостоятельно выполнить движения. 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s://cdn4.imgbb.ru/user/100/1008549/201509/f4177336229705ea16d652ffabba7b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276872"/>
            <a:ext cx="374441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https://i04.fotocdn.net/s118/73149ba4b5e74e14/public_pin_l/26915424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276872"/>
            <a:ext cx="367240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29256" y="5715016"/>
            <a:ext cx="356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cap="all" dirty="0">
              <a:ln w="127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5960B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f10e75eebe0f003463b9c1744b038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hello_html_m7442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548680"/>
            <a:ext cx="65527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Использование игр данной классификации, помогает детям раннего возраста легче пройти не только период адаптации к детскому саду, но и  быстрее восстановиться после перенесенного заболевания и вновь влиться в режим дошкольника.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204864"/>
            <a:ext cx="7920880" cy="4226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Результат систематического использования релаксационных игр во время учебного года, показал, что положительный психологический настрой у детей раннего возраста в мае месяце, в процентном соотношении составил: 96% воспитанников. 4% составляют трое детей, которые часто отсутствуют по причине хронических заболеваний.		</a:t>
            </a:r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заключении хотелось бы подвести итог и отметить, использование релаксационных игр в работе с детьми раннего возраста, помогает достигнуть желаемого результата, так как в данном направлении ребенок раскрепощается, быстрее адаптируется к новым условиям, развивается, учится общаться и достигает успеха!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29256" y="5715016"/>
            <a:ext cx="356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cap="all" dirty="0">
              <a:ln w="127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5960B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f10e75eebe0f003463b9c1744b038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hello_html_m7442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63688" y="620688"/>
            <a:ext cx="66247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Одним из важных направлений работы в 2022-2023 учебном году для меня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использование релаксационных игр с детьми раннего возраста во время адаптации и на протяжении всего учебного года.</a:t>
            </a:r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3356992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Именно от успешности адаптации часто зависит психологическое и физическое здоровье малышей.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4149080"/>
            <a:ext cx="72728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Главным расслабляющим средством в период адаптации для дошкольника, является – игра.</a:t>
            </a:r>
          </a:p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Игровую деятельность необходимо направлять на формирование эмоциональных контактов ребенка со взрослым, ребенка со сверстником и обязательно включающей игры и упражнения.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2348880"/>
            <a:ext cx="74168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Задача педагога - создать максимум условий для того, чтобы ребенок безболезненно прошел все этапы привыкания к условиям ДОУ. 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1340768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29256" y="5715016"/>
            <a:ext cx="356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cap="all" dirty="0">
              <a:ln w="127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5960B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f10e75eebe0f003463b9c1744b038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hello_html_m7442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620688"/>
            <a:ext cx="68407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Релаксационные игры активно применялись в период адаптации и в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дальнейшем,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протяжении  всего учебного года.</a:t>
            </a:r>
          </a:p>
          <a:p>
            <a:pPr algn="ctr"/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Например, чтобы снять эмоциональное напряжение и расположить ребенка к взрослому, можно использовать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игру «Мыльные пузыри».</a:t>
            </a:r>
          </a:p>
        </p:txBody>
      </p:sp>
      <p:pic>
        <p:nvPicPr>
          <p:cNvPr id="2" name="Picture 2" descr="C:\Users\User\Desktop\Фото\20210414_095954.jpg"/>
          <p:cNvPicPr>
            <a:picLocks noChangeAspect="1" noChangeArrowheads="1"/>
          </p:cNvPicPr>
          <p:nvPr/>
        </p:nvPicPr>
        <p:blipFill>
          <a:blip r:embed="rId6" cstate="print"/>
          <a:srcRect l="37736"/>
          <a:stretch>
            <a:fillRect/>
          </a:stretch>
        </p:blipFill>
        <p:spPr bwMode="auto">
          <a:xfrm>
            <a:off x="945554" y="2636912"/>
            <a:ext cx="3842469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Фото\20210414_095936.jpg"/>
          <p:cNvPicPr>
            <a:picLocks noChangeAspect="1" noChangeArrowheads="1"/>
          </p:cNvPicPr>
          <p:nvPr/>
        </p:nvPicPr>
        <p:blipFill>
          <a:blip r:embed="rId7" cstate="print"/>
          <a:srcRect l="25000"/>
          <a:stretch>
            <a:fillRect/>
          </a:stretch>
        </p:blipFill>
        <p:spPr bwMode="auto">
          <a:xfrm>
            <a:off x="4860032" y="2564904"/>
            <a:ext cx="360040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29256" y="5715016"/>
            <a:ext cx="356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cap="all" dirty="0">
              <a:ln w="127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5960B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f10e75eebe0f003463b9c1744b038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hello_html_m7442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43608" y="620688"/>
            <a:ext cx="73448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В работе с детьми раннего возраста, я очень часто 	использую массажный мяч. Эта забавная игрушка 	обогащает сенсорную среду малыша, стимулируя его психомоторное развитие. С помощью шаров – «ежиков», детям нравится массировать пальцы и ладошки, что оказывает благотворное влияние на весь организм, а также на развитие мелкой моторики пальцев рук, тем самым, способствуя развитию речи.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User\Desktop\Фото\20210414_095537.jpg"/>
          <p:cNvPicPr>
            <a:picLocks noChangeAspect="1" noChangeArrowheads="1"/>
          </p:cNvPicPr>
          <p:nvPr/>
        </p:nvPicPr>
        <p:blipFill>
          <a:blip r:embed="rId6" cstate="print"/>
          <a:srcRect l="13725" t="12195" r="9804"/>
          <a:stretch>
            <a:fillRect/>
          </a:stretch>
        </p:blipFill>
        <p:spPr bwMode="auto">
          <a:xfrm>
            <a:off x="4644008" y="3451156"/>
            <a:ext cx="3672408" cy="2858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C:\Users\User\Desktop\Фото\20210414_095552.jpg"/>
          <p:cNvPicPr>
            <a:picLocks noChangeAspect="1" noChangeArrowheads="1"/>
          </p:cNvPicPr>
          <p:nvPr/>
        </p:nvPicPr>
        <p:blipFill>
          <a:blip r:embed="rId7" cstate="print"/>
          <a:srcRect l="17021" t="4878"/>
          <a:stretch>
            <a:fillRect/>
          </a:stretch>
        </p:blipFill>
        <p:spPr bwMode="auto">
          <a:xfrm>
            <a:off x="827584" y="3429000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29256" y="5715016"/>
            <a:ext cx="356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cap="all" dirty="0">
              <a:ln w="127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5960B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f10e75eebe0f003463b9c1744b038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hello_html_m7442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63688" y="476672"/>
            <a:ext cx="66247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Очень большое, положительное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влияние релаксационные игры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оказывают на детей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только в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адаптации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но и в последующем пребывании ребенка в ДОУ.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844824"/>
            <a:ext cx="78488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В играх с водой ребёнок, при помощи взрослого, не только познает её свойства, вода оказывает на организм ребёнка релаксационный эффект. </a:t>
            </a:r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водой, можно провести множество игр, например: переливание воды из пластмассовых кружечек, распределение цветных крышек в стаканчики соответствующего цвета.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s://cat.convdocs.org/pars_docs/refs/182/181839/181839_html_m4a04ad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789040"/>
            <a:ext cx="360040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2" descr="https://im0-tub-ru.yandex.net/i?id=96765b061f0271f5c53007566e08610b-sr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3861048"/>
            <a:ext cx="381642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29256" y="5715016"/>
            <a:ext cx="356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cap="all" dirty="0">
              <a:ln w="127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5960B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f10e75eebe0f003463b9c1744b038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hello_html_m7442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1" y="692696"/>
            <a:ext cx="67687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Можно добавить в игру поролоновые губки, подключая сюда и игры - экспериментов на выявление свойств губки: «Сжимается-скручивается», «Тонет - не тонет», «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Тяжёлая-лёгкая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https://i.pinimg.com/736x/38/9b/f3/389bf31715c8f9f723c2b0a74a89199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276872"/>
            <a:ext cx="3816424" cy="3760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https://www.maam.ru/upload/blogs/efc01df6884de4b3c8ad14bc9b378489.j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276872"/>
            <a:ext cx="3639716" cy="374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29256" y="5715016"/>
            <a:ext cx="356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cap="all" dirty="0">
              <a:ln w="127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5960B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f10e75eebe0f003463b9c1744b038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hello_html_m7442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3999" cy="72626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1124744"/>
            <a:ext cx="65527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Также можно с помощью ситечка или же с применением кухонных щипцов доставать из воды разные предметы.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avatars.mds.yandex.net/get-zen_doc/1706621/pub_5e8b14d741638c101f61cf18_5e8b1a4646d16f5529153ce5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348880"/>
            <a:ext cx="381642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s://i.pinimg.com/originals/88/00/5c/88005c7abca168963df5ea301bf7d5a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348880"/>
            <a:ext cx="381642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29256" y="5715016"/>
            <a:ext cx="356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cap="all" dirty="0">
              <a:ln w="127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5960B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f10e75eebe0f003463b9c1744b038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hello_html_m7442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2276872"/>
            <a:ext cx="74168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Игра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песком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вызывает неповторимые тактильные ощущения, доставляет необычайное удовольствие и является исцеляющим методом песочной терапии.</a:t>
            </a:r>
            <a:r>
              <a:rPr lang="ru-RU" dirty="0" smtClean="0"/>
              <a:t> 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284984"/>
            <a:ext cx="74168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Песок в работе с детьми раннего и младшего дошкольного возраста используется для сенсорного развития, но может применяться и в психотерапевтических целях. В своей работе, я очень часто использую игры с песком с детьми, которые тяжело переносят адаптацию.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941168"/>
            <a:ext cx="7416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Песок дает возможность для выражения широкой гаммы самых разных чувств: его можно сыпать, пропускать через пальцы, похлопывать, ударять по нему, закапывать в него различные предметы.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620688"/>
            <a:ext cx="66247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Огромную пользу релаксационные игры оказывают во время восстановления ребенка после перенесенного заболевания, т.е. когда ребенок долгое время отсутствовал в саду и вновь посетил дошкольное учреждение.</a:t>
            </a: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29256" y="5715016"/>
            <a:ext cx="356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cap="all" dirty="0">
              <a:ln w="127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5960B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f10e75eebe0f003463b9c1744b038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hello_html_m7442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3797" name="Picture 5" descr="C:\Users\User\Desktop\0019-047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2564904"/>
            <a:ext cx="374441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979712" y="764704"/>
            <a:ext cx="64807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Благодаря своей структуре, песок  благотворно воздействует на тактильные ощущения и стимулирует нервные окончания, которые находятся в подушечках пальцев.</a:t>
            </a:r>
          </a:p>
          <a:p>
            <a:pPr algn="ctr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с песком «Отыщи предмет».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9" name="Picture 7" descr="https://1.bp.blogspot.com/-NUHXozpnp0s/W1b6sHkMjhI/AAAAAAAA1dc/_d_xxcM728E-LFhPK4YC3isvDjU-3eY4QCLcBGAs/s1600/20171212_0843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2564904"/>
            <a:ext cx="3672409" cy="3639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97</Words>
  <Application>Microsoft Office PowerPoint</Application>
  <PresentationFormat>Экран (4:3)</PresentationFormat>
  <Paragraphs>48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Гузель</dc:creator>
  <cp:lastModifiedBy>User</cp:lastModifiedBy>
  <cp:revision>149</cp:revision>
  <dcterms:created xsi:type="dcterms:W3CDTF">2013-10-01T19:06:56Z</dcterms:created>
  <dcterms:modified xsi:type="dcterms:W3CDTF">2023-05-31T04:43:59Z</dcterms:modified>
</cp:coreProperties>
</file>