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82" r:id="rId16"/>
    <p:sldId id="283" r:id="rId17"/>
    <p:sldId id="284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1" r:id="rId26"/>
    <p:sldId id="26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matrokhina@gmail.com" userId="1c8f734d64af2847" providerId="LiveId" clId="{D8EAB25A-171A-46AF-9FF8-9A603B79AFEE}"/>
    <pc:docChg chg="custSel modSld sldOrd">
      <pc:chgData name="nmatrokhina@gmail.com" userId="1c8f734d64af2847" providerId="LiveId" clId="{D8EAB25A-171A-46AF-9FF8-9A603B79AFEE}" dt="2023-03-12T11:04:50.510" v="680" actId="20577"/>
      <pc:docMkLst>
        <pc:docMk/>
      </pc:docMkLst>
      <pc:sldChg chg="modSp mod">
        <pc:chgData name="nmatrokhina@gmail.com" userId="1c8f734d64af2847" providerId="LiveId" clId="{D8EAB25A-171A-46AF-9FF8-9A603B79AFEE}" dt="2023-03-12T11:04:50.510" v="680" actId="20577"/>
        <pc:sldMkLst>
          <pc:docMk/>
          <pc:sldMk cId="3703310682" sldId="262"/>
        </pc:sldMkLst>
        <pc:spChg chg="mod">
          <ac:chgData name="nmatrokhina@gmail.com" userId="1c8f734d64af2847" providerId="LiveId" clId="{D8EAB25A-171A-46AF-9FF8-9A603B79AFEE}" dt="2023-03-12T11:04:50.510" v="680" actId="20577"/>
          <ac:spMkLst>
            <pc:docMk/>
            <pc:sldMk cId="3703310682" sldId="262"/>
            <ac:spMk id="2" creationId="{00000000-0000-0000-0000-000000000000}"/>
          </ac:spMkLst>
        </pc:spChg>
      </pc:sldChg>
      <pc:sldChg chg="modSp mod">
        <pc:chgData name="nmatrokhina@gmail.com" userId="1c8f734d64af2847" providerId="LiveId" clId="{D8EAB25A-171A-46AF-9FF8-9A603B79AFEE}" dt="2023-03-12T10:33:01.786" v="281" actId="20577"/>
        <pc:sldMkLst>
          <pc:docMk/>
          <pc:sldMk cId="3572898424" sldId="264"/>
        </pc:sldMkLst>
        <pc:spChg chg="mod">
          <ac:chgData name="nmatrokhina@gmail.com" userId="1c8f734d64af2847" providerId="LiveId" clId="{D8EAB25A-171A-46AF-9FF8-9A603B79AFEE}" dt="2023-03-12T10:33:01.786" v="281" actId="20577"/>
          <ac:spMkLst>
            <pc:docMk/>
            <pc:sldMk cId="3572898424" sldId="264"/>
            <ac:spMk id="2" creationId="{00000000-0000-0000-0000-000000000000}"/>
          </ac:spMkLst>
        </pc:spChg>
      </pc:sldChg>
      <pc:sldChg chg="modSp ord">
        <pc:chgData name="nmatrokhina@gmail.com" userId="1c8f734d64af2847" providerId="LiveId" clId="{D8EAB25A-171A-46AF-9FF8-9A603B79AFEE}" dt="2023-03-12T09:57:23.043" v="256" actId="20577"/>
        <pc:sldMkLst>
          <pc:docMk/>
          <pc:sldMk cId="215580159" sldId="265"/>
        </pc:sldMkLst>
        <pc:graphicFrameChg chg="mod">
          <ac:chgData name="nmatrokhina@gmail.com" userId="1c8f734d64af2847" providerId="LiveId" clId="{D8EAB25A-171A-46AF-9FF8-9A603B79AFEE}" dt="2023-03-12T09:57:23.043" v="256" actId="20577"/>
          <ac:graphicFrameMkLst>
            <pc:docMk/>
            <pc:sldMk cId="215580159" sldId="265"/>
            <ac:graphicFrameMk id="17" creationId="{00000000-0000-0000-0000-000000000000}"/>
          </ac:graphicFrameMkLst>
        </pc:graphicFrameChg>
      </pc:sldChg>
      <pc:sldChg chg="modSp mod">
        <pc:chgData name="nmatrokhina@gmail.com" userId="1c8f734d64af2847" providerId="LiveId" clId="{D8EAB25A-171A-46AF-9FF8-9A603B79AFEE}" dt="2023-03-12T09:57:59.497" v="263" actId="20577"/>
        <pc:sldMkLst>
          <pc:docMk/>
          <pc:sldMk cId="3426322448" sldId="266"/>
        </pc:sldMkLst>
        <pc:graphicFrameChg chg="modGraphic">
          <ac:chgData name="nmatrokhina@gmail.com" userId="1c8f734d64af2847" providerId="LiveId" clId="{D8EAB25A-171A-46AF-9FF8-9A603B79AFEE}" dt="2023-03-12T09:57:59.497" v="263" actId="20577"/>
          <ac:graphicFrameMkLst>
            <pc:docMk/>
            <pc:sldMk cId="3426322448" sldId="266"/>
            <ac:graphicFrameMk id="6" creationId="{00000000-0000-0000-0000-000000000000}"/>
          </ac:graphicFrameMkLst>
        </pc:graphicFrameChg>
      </pc:sldChg>
      <pc:sldChg chg="addSp delSp modSp mod">
        <pc:chgData name="nmatrokhina@gmail.com" userId="1c8f734d64af2847" providerId="LiveId" clId="{D8EAB25A-171A-46AF-9FF8-9A603B79AFEE}" dt="2023-03-12T09:38:13.038" v="4" actId="14100"/>
        <pc:sldMkLst>
          <pc:docMk/>
          <pc:sldMk cId="1559578401" sldId="269"/>
        </pc:sldMkLst>
        <pc:picChg chg="del mod">
          <ac:chgData name="nmatrokhina@gmail.com" userId="1c8f734d64af2847" providerId="LiveId" clId="{D8EAB25A-171A-46AF-9FF8-9A603B79AFEE}" dt="2023-03-12T09:36:38.618" v="1" actId="478"/>
          <ac:picMkLst>
            <pc:docMk/>
            <pc:sldMk cId="1559578401" sldId="269"/>
            <ac:picMk id="2" creationId="{00000000-0000-0000-0000-000000000000}"/>
          </ac:picMkLst>
        </pc:picChg>
        <pc:picChg chg="add mod">
          <ac:chgData name="nmatrokhina@gmail.com" userId="1c8f734d64af2847" providerId="LiveId" clId="{D8EAB25A-171A-46AF-9FF8-9A603B79AFEE}" dt="2023-03-12T09:38:13.038" v="4" actId="14100"/>
          <ac:picMkLst>
            <pc:docMk/>
            <pc:sldMk cId="1559578401" sldId="269"/>
            <ac:picMk id="5" creationId="{A428CA29-8B7E-48D7-AFC3-35C8B0F98A06}"/>
          </ac:picMkLst>
        </pc:picChg>
      </pc:sldChg>
      <pc:sldChg chg="ord">
        <pc:chgData name="nmatrokhina@gmail.com" userId="1c8f734d64af2847" providerId="LiveId" clId="{D8EAB25A-171A-46AF-9FF8-9A603B79AFEE}" dt="2023-03-12T10:26:02.961" v="265"/>
        <pc:sldMkLst>
          <pc:docMk/>
          <pc:sldMk cId="4236008378" sldId="276"/>
        </pc:sldMkLst>
      </pc:sldChg>
    </pc:docChg>
  </pc:docChgLst>
  <pc:docChgLst>
    <pc:chgData name="nmatrokhina@gmail.com" userId="1c8f734d64af2847" providerId="LiveId" clId="{8BFE5C91-2321-4902-9778-6FD5309295A5}"/>
    <pc:docChg chg="custSel delSld modSld">
      <pc:chgData name="nmatrokhina@gmail.com" userId="1c8f734d64af2847" providerId="LiveId" clId="{8BFE5C91-2321-4902-9778-6FD5309295A5}" dt="2023-03-12T05:39:25.410" v="305" actId="14100"/>
      <pc:docMkLst>
        <pc:docMk/>
      </pc:docMkLst>
      <pc:sldChg chg="addSp delSp modSp mod">
        <pc:chgData name="nmatrokhina@gmail.com" userId="1c8f734d64af2847" providerId="LiveId" clId="{8BFE5C91-2321-4902-9778-6FD5309295A5}" dt="2023-03-12T05:06:22.485" v="81" actId="171"/>
        <pc:sldMkLst>
          <pc:docMk/>
          <pc:sldMk cId="1629615118" sldId="256"/>
        </pc:sldMkLst>
        <pc:spChg chg="mod">
          <ac:chgData name="nmatrokhina@gmail.com" userId="1c8f734d64af2847" providerId="LiveId" clId="{8BFE5C91-2321-4902-9778-6FD5309295A5}" dt="2023-03-12T05:04:12.382" v="38" actId="20577"/>
          <ac:spMkLst>
            <pc:docMk/>
            <pc:sldMk cId="1629615118" sldId="256"/>
            <ac:spMk id="2" creationId="{00000000-0000-0000-0000-000000000000}"/>
          </ac:spMkLst>
        </pc:spChg>
        <pc:spChg chg="mod">
          <ac:chgData name="nmatrokhina@gmail.com" userId="1c8f734d64af2847" providerId="LiveId" clId="{8BFE5C91-2321-4902-9778-6FD5309295A5}" dt="2023-03-12T05:05:38.500" v="74" actId="20577"/>
          <ac:spMkLst>
            <pc:docMk/>
            <pc:sldMk cId="1629615118" sldId="256"/>
            <ac:spMk id="3" creationId="{00000000-0000-0000-0000-000000000000}"/>
          </ac:spMkLst>
        </pc:spChg>
        <pc:picChg chg="del">
          <ac:chgData name="nmatrokhina@gmail.com" userId="1c8f734d64af2847" providerId="LiveId" clId="{8BFE5C91-2321-4902-9778-6FD5309295A5}" dt="2023-03-12T05:05:42.144" v="75" actId="478"/>
          <ac:picMkLst>
            <pc:docMk/>
            <pc:sldMk cId="1629615118" sldId="256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06:22.485" v="81" actId="171"/>
          <ac:picMkLst>
            <pc:docMk/>
            <pc:sldMk cId="1629615118" sldId="256"/>
            <ac:picMk id="6" creationId="{3C41D3E6-2DA0-44C4-977B-AA35C873DAD4}"/>
          </ac:picMkLst>
        </pc:picChg>
      </pc:sldChg>
      <pc:sldChg chg="addSp delSp modSp mod">
        <pc:chgData name="nmatrokhina@gmail.com" userId="1c8f734d64af2847" providerId="LiveId" clId="{8BFE5C91-2321-4902-9778-6FD5309295A5}" dt="2023-03-12T05:10:36.212" v="90" actId="20577"/>
        <pc:sldMkLst>
          <pc:docMk/>
          <pc:sldMk cId="75870004" sldId="257"/>
        </pc:sldMkLst>
        <pc:spChg chg="mod">
          <ac:chgData name="nmatrokhina@gmail.com" userId="1c8f734d64af2847" providerId="LiveId" clId="{8BFE5C91-2321-4902-9778-6FD5309295A5}" dt="2023-03-12T05:10:36.212" v="90" actId="20577"/>
          <ac:spMkLst>
            <pc:docMk/>
            <pc:sldMk cId="75870004" sldId="257"/>
            <ac:spMk id="2" creationId="{00000000-0000-0000-0000-000000000000}"/>
          </ac:spMkLst>
        </pc:spChg>
        <pc:picChg chg="del">
          <ac:chgData name="nmatrokhina@gmail.com" userId="1c8f734d64af2847" providerId="LiveId" clId="{8BFE5C91-2321-4902-9778-6FD5309295A5}" dt="2023-03-12T05:06:45.461" v="82" actId="478"/>
          <ac:picMkLst>
            <pc:docMk/>
            <pc:sldMk cId="75870004" sldId="257"/>
            <ac:picMk id="7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09:09.594" v="89" actId="14100"/>
          <ac:picMkLst>
            <pc:docMk/>
            <pc:sldMk cId="75870004" sldId="257"/>
            <ac:picMk id="8" creationId="{1483B715-E4DD-465F-821D-DCF1ABC3F057}"/>
          </ac:picMkLst>
        </pc:picChg>
      </pc:sldChg>
      <pc:sldChg chg="addSp delSp modSp mod">
        <pc:chgData name="nmatrokhina@gmail.com" userId="1c8f734d64af2847" providerId="LiveId" clId="{8BFE5C91-2321-4902-9778-6FD5309295A5}" dt="2023-03-12T05:22:16.620" v="97" actId="14100"/>
        <pc:sldMkLst>
          <pc:docMk/>
          <pc:sldMk cId="2904367829" sldId="258"/>
        </pc:sldMkLst>
        <pc:picChg chg="del">
          <ac:chgData name="nmatrokhina@gmail.com" userId="1c8f734d64af2847" providerId="LiveId" clId="{8BFE5C91-2321-4902-9778-6FD5309295A5}" dt="2023-03-12T05:21:34.726" v="91" actId="478"/>
          <ac:picMkLst>
            <pc:docMk/>
            <pc:sldMk cId="2904367829" sldId="258"/>
            <ac:picMk id="4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2:16.620" v="97" actId="14100"/>
          <ac:picMkLst>
            <pc:docMk/>
            <pc:sldMk cId="2904367829" sldId="258"/>
            <ac:picMk id="6" creationId="{FB672CC2-A181-4EEC-AD08-0341E25F6B41}"/>
          </ac:picMkLst>
        </pc:picChg>
      </pc:sldChg>
      <pc:sldChg chg="addSp delSp modSp mod">
        <pc:chgData name="nmatrokhina@gmail.com" userId="1c8f734d64af2847" providerId="LiveId" clId="{8BFE5C91-2321-4902-9778-6FD5309295A5}" dt="2023-03-12T05:23:03.208" v="104" actId="14100"/>
        <pc:sldMkLst>
          <pc:docMk/>
          <pc:sldMk cId="2321250753" sldId="259"/>
        </pc:sldMkLst>
        <pc:picChg chg="del">
          <ac:chgData name="nmatrokhina@gmail.com" userId="1c8f734d64af2847" providerId="LiveId" clId="{8BFE5C91-2321-4902-9778-6FD5309295A5}" dt="2023-03-12T05:22:31.848" v="98" actId="478"/>
          <ac:picMkLst>
            <pc:docMk/>
            <pc:sldMk cId="2321250753" sldId="259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3:03.208" v="104" actId="14100"/>
          <ac:picMkLst>
            <pc:docMk/>
            <pc:sldMk cId="2321250753" sldId="259"/>
            <ac:picMk id="7" creationId="{18138CEB-E42F-4420-90A6-DC18C1DD5BAC}"/>
          </ac:picMkLst>
        </pc:picChg>
      </pc:sldChg>
      <pc:sldChg chg="addSp delSp modSp mod">
        <pc:chgData name="nmatrokhina@gmail.com" userId="1c8f734d64af2847" providerId="LiveId" clId="{8BFE5C91-2321-4902-9778-6FD5309295A5}" dt="2023-03-12T05:24:14.387" v="145" actId="20577"/>
        <pc:sldMkLst>
          <pc:docMk/>
          <pc:sldMk cId="2077784390" sldId="260"/>
        </pc:sldMkLst>
        <pc:spChg chg="mod">
          <ac:chgData name="nmatrokhina@gmail.com" userId="1c8f734d64af2847" providerId="LiveId" clId="{8BFE5C91-2321-4902-9778-6FD5309295A5}" dt="2023-03-12T05:24:14.387" v="145" actId="20577"/>
          <ac:spMkLst>
            <pc:docMk/>
            <pc:sldMk cId="2077784390" sldId="260"/>
            <ac:spMk id="3" creationId="{00000000-0000-0000-0000-000000000000}"/>
          </ac:spMkLst>
        </pc:spChg>
        <pc:picChg chg="del">
          <ac:chgData name="nmatrokhina@gmail.com" userId="1c8f734d64af2847" providerId="LiveId" clId="{8BFE5C91-2321-4902-9778-6FD5309295A5}" dt="2023-03-12T05:23:13.979" v="105" actId="478"/>
          <ac:picMkLst>
            <pc:docMk/>
            <pc:sldMk cId="2077784390" sldId="260"/>
            <ac:picMk id="2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3:50.224" v="111" actId="14100"/>
          <ac:picMkLst>
            <pc:docMk/>
            <pc:sldMk cId="2077784390" sldId="260"/>
            <ac:picMk id="5" creationId="{1332003B-429D-40A9-BDD9-F290F706D936}"/>
          </ac:picMkLst>
        </pc:picChg>
      </pc:sldChg>
      <pc:sldChg chg="addSp delSp modSp mod">
        <pc:chgData name="nmatrokhina@gmail.com" userId="1c8f734d64af2847" providerId="LiveId" clId="{8BFE5C91-2321-4902-9778-6FD5309295A5}" dt="2023-03-12T05:24:51.944" v="151" actId="14100"/>
        <pc:sldMkLst>
          <pc:docMk/>
          <pc:sldMk cId="1027137618" sldId="261"/>
        </pc:sldMkLst>
        <pc:picChg chg="del">
          <ac:chgData name="nmatrokhina@gmail.com" userId="1c8f734d64af2847" providerId="LiveId" clId="{8BFE5C91-2321-4902-9778-6FD5309295A5}" dt="2023-03-12T05:24:23.463" v="146" actId="478"/>
          <ac:picMkLst>
            <pc:docMk/>
            <pc:sldMk cId="1027137618" sldId="261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4:51.944" v="151" actId="14100"/>
          <ac:picMkLst>
            <pc:docMk/>
            <pc:sldMk cId="1027137618" sldId="261"/>
            <ac:picMk id="7" creationId="{24736048-650B-47F8-9DA5-69C5A3FBCBA2}"/>
          </ac:picMkLst>
        </pc:picChg>
      </pc:sldChg>
      <pc:sldChg chg="addSp delSp modSp mod">
        <pc:chgData name="nmatrokhina@gmail.com" userId="1c8f734d64af2847" providerId="LiveId" clId="{8BFE5C91-2321-4902-9778-6FD5309295A5}" dt="2023-03-12T05:25:28.075" v="157" actId="14100"/>
        <pc:sldMkLst>
          <pc:docMk/>
          <pc:sldMk cId="3703310682" sldId="262"/>
        </pc:sldMkLst>
        <pc:picChg chg="del">
          <ac:chgData name="nmatrokhina@gmail.com" userId="1c8f734d64af2847" providerId="LiveId" clId="{8BFE5C91-2321-4902-9778-6FD5309295A5}" dt="2023-03-12T05:25:01.406" v="152" actId="478"/>
          <ac:picMkLst>
            <pc:docMk/>
            <pc:sldMk cId="3703310682" sldId="262"/>
            <ac:picMk id="4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5:28.075" v="157" actId="14100"/>
          <ac:picMkLst>
            <pc:docMk/>
            <pc:sldMk cId="3703310682" sldId="262"/>
            <ac:picMk id="6" creationId="{1B96A085-DC77-4145-961F-8C2A61A19C69}"/>
          </ac:picMkLst>
        </pc:picChg>
      </pc:sldChg>
      <pc:sldChg chg="addSp delSp modSp mod">
        <pc:chgData name="nmatrokhina@gmail.com" userId="1c8f734d64af2847" providerId="LiveId" clId="{8BFE5C91-2321-4902-9778-6FD5309295A5}" dt="2023-03-12T05:26:06.104" v="163" actId="14100"/>
        <pc:sldMkLst>
          <pc:docMk/>
          <pc:sldMk cId="2850719215" sldId="263"/>
        </pc:sldMkLst>
        <pc:picChg chg="del">
          <ac:chgData name="nmatrokhina@gmail.com" userId="1c8f734d64af2847" providerId="LiveId" clId="{8BFE5C91-2321-4902-9778-6FD5309295A5}" dt="2023-03-12T05:25:33.423" v="158" actId="478"/>
          <ac:picMkLst>
            <pc:docMk/>
            <pc:sldMk cId="2850719215" sldId="263"/>
            <ac:picMk id="2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6:06.104" v="163" actId="14100"/>
          <ac:picMkLst>
            <pc:docMk/>
            <pc:sldMk cId="2850719215" sldId="263"/>
            <ac:picMk id="6" creationId="{15536268-AFCA-4CE5-A7CE-04A36D7F63AE}"/>
          </ac:picMkLst>
        </pc:picChg>
      </pc:sldChg>
      <pc:sldChg chg="addSp delSp modSp mod">
        <pc:chgData name="nmatrokhina@gmail.com" userId="1c8f734d64af2847" providerId="LiveId" clId="{8BFE5C91-2321-4902-9778-6FD5309295A5}" dt="2023-03-12T05:26:38.708" v="169" actId="14100"/>
        <pc:sldMkLst>
          <pc:docMk/>
          <pc:sldMk cId="3572898424" sldId="264"/>
        </pc:sldMkLst>
        <pc:picChg chg="del">
          <ac:chgData name="nmatrokhina@gmail.com" userId="1c8f734d64af2847" providerId="LiveId" clId="{8BFE5C91-2321-4902-9778-6FD5309295A5}" dt="2023-03-12T05:26:11.559" v="164" actId="478"/>
          <ac:picMkLst>
            <pc:docMk/>
            <pc:sldMk cId="3572898424" sldId="264"/>
            <ac:picMk id="4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6:38.708" v="169" actId="14100"/>
          <ac:picMkLst>
            <pc:docMk/>
            <pc:sldMk cId="3572898424" sldId="264"/>
            <ac:picMk id="6" creationId="{36E1ACB5-5006-45A1-9AAC-3BEF18096A47}"/>
          </ac:picMkLst>
        </pc:picChg>
      </pc:sldChg>
      <pc:sldChg chg="addSp delSp modSp mod">
        <pc:chgData name="nmatrokhina@gmail.com" userId="1c8f734d64af2847" providerId="LiveId" clId="{8BFE5C91-2321-4902-9778-6FD5309295A5}" dt="2023-03-12T05:27:08.604" v="175" actId="14100"/>
        <pc:sldMkLst>
          <pc:docMk/>
          <pc:sldMk cId="215580159" sldId="265"/>
        </pc:sldMkLst>
        <pc:picChg chg="del">
          <ac:chgData name="nmatrokhina@gmail.com" userId="1c8f734d64af2847" providerId="LiveId" clId="{8BFE5C91-2321-4902-9778-6FD5309295A5}" dt="2023-03-12T05:26:45.113" v="170" actId="478"/>
          <ac:picMkLst>
            <pc:docMk/>
            <pc:sldMk cId="215580159" sldId="265"/>
            <ac:picMk id="2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7:08.604" v="175" actId="14100"/>
          <ac:picMkLst>
            <pc:docMk/>
            <pc:sldMk cId="215580159" sldId="265"/>
            <ac:picMk id="5" creationId="{1B0B0225-D258-43FD-8F0E-C285819B9AF3}"/>
          </ac:picMkLst>
        </pc:picChg>
      </pc:sldChg>
      <pc:sldChg chg="addSp delSp modSp mod">
        <pc:chgData name="nmatrokhina@gmail.com" userId="1c8f734d64af2847" providerId="LiveId" clId="{8BFE5C91-2321-4902-9778-6FD5309295A5}" dt="2023-03-12T05:27:42.142" v="182" actId="14100"/>
        <pc:sldMkLst>
          <pc:docMk/>
          <pc:sldMk cId="3426322448" sldId="266"/>
        </pc:sldMkLst>
        <pc:picChg chg="del">
          <ac:chgData name="nmatrokhina@gmail.com" userId="1c8f734d64af2847" providerId="LiveId" clId="{8BFE5C91-2321-4902-9778-6FD5309295A5}" dt="2023-03-12T05:27:16.560" v="176" actId="478"/>
          <ac:picMkLst>
            <pc:docMk/>
            <pc:sldMk cId="3426322448" sldId="266"/>
            <ac:picMk id="2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7:42.142" v="182" actId="14100"/>
          <ac:picMkLst>
            <pc:docMk/>
            <pc:sldMk cId="3426322448" sldId="266"/>
            <ac:picMk id="5" creationId="{C94E41F3-954F-4661-9E0E-A5AEE6D86DF1}"/>
          </ac:picMkLst>
        </pc:picChg>
      </pc:sldChg>
      <pc:sldChg chg="addSp delSp modSp mod">
        <pc:chgData name="nmatrokhina@gmail.com" userId="1c8f734d64af2847" providerId="LiveId" clId="{8BFE5C91-2321-4902-9778-6FD5309295A5}" dt="2023-03-12T05:28:08.959" v="188" actId="14100"/>
        <pc:sldMkLst>
          <pc:docMk/>
          <pc:sldMk cId="3737915496" sldId="267"/>
        </pc:sldMkLst>
        <pc:picChg chg="del">
          <ac:chgData name="nmatrokhina@gmail.com" userId="1c8f734d64af2847" providerId="LiveId" clId="{8BFE5C91-2321-4902-9778-6FD5309295A5}" dt="2023-03-12T05:27:47.961" v="183" actId="478"/>
          <ac:picMkLst>
            <pc:docMk/>
            <pc:sldMk cId="3737915496" sldId="267"/>
            <ac:picMk id="2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8:08.959" v="188" actId="14100"/>
          <ac:picMkLst>
            <pc:docMk/>
            <pc:sldMk cId="3737915496" sldId="267"/>
            <ac:picMk id="6" creationId="{F650BBA3-A69D-4CDA-A8F8-755CC4DF651E}"/>
          </ac:picMkLst>
        </pc:picChg>
      </pc:sldChg>
      <pc:sldChg chg="addSp delSp modSp mod">
        <pc:chgData name="nmatrokhina@gmail.com" userId="1c8f734d64af2847" providerId="LiveId" clId="{8BFE5C91-2321-4902-9778-6FD5309295A5}" dt="2023-03-12T05:38:52.669" v="297" actId="14100"/>
        <pc:sldMkLst>
          <pc:docMk/>
          <pc:sldMk cId="2865644264" sldId="268"/>
        </pc:sldMkLst>
        <pc:picChg chg="del">
          <ac:chgData name="nmatrokhina@gmail.com" userId="1c8f734d64af2847" providerId="LiveId" clId="{8BFE5C91-2321-4902-9778-6FD5309295A5}" dt="2023-03-12T05:37:54.306" v="292" actId="478"/>
          <ac:picMkLst>
            <pc:docMk/>
            <pc:sldMk cId="2865644264" sldId="268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8:52.669" v="297" actId="14100"/>
          <ac:picMkLst>
            <pc:docMk/>
            <pc:sldMk cId="2865644264" sldId="268"/>
            <ac:picMk id="7" creationId="{380DA4E4-0350-428C-80E0-85BEB97C54CC}"/>
          </ac:picMkLst>
        </pc:picChg>
      </pc:sldChg>
      <pc:sldChg chg="addSp delSp modSp mod">
        <pc:chgData name="nmatrokhina@gmail.com" userId="1c8f734d64af2847" providerId="LiveId" clId="{8BFE5C91-2321-4902-9778-6FD5309295A5}" dt="2023-03-12T05:39:25.410" v="305" actId="14100"/>
        <pc:sldMkLst>
          <pc:docMk/>
          <pc:sldMk cId="1559578401" sldId="269"/>
        </pc:sldMkLst>
        <pc:picChg chg="del">
          <ac:chgData name="nmatrokhina@gmail.com" userId="1c8f734d64af2847" providerId="LiveId" clId="{8BFE5C91-2321-4902-9778-6FD5309295A5}" dt="2023-03-12T05:38:57.368" v="298" actId="478"/>
          <ac:picMkLst>
            <pc:docMk/>
            <pc:sldMk cId="1559578401" sldId="269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9:25.410" v="305" actId="14100"/>
          <ac:picMkLst>
            <pc:docMk/>
            <pc:sldMk cId="1559578401" sldId="269"/>
            <ac:picMk id="6" creationId="{9972AA9C-A24B-490D-BCD1-5700E8766205}"/>
          </ac:picMkLst>
        </pc:picChg>
      </pc:sldChg>
      <pc:sldChg chg="addSp delSp modSp mod">
        <pc:chgData name="nmatrokhina@gmail.com" userId="1c8f734d64af2847" providerId="LiveId" clId="{8BFE5C91-2321-4902-9778-6FD5309295A5}" dt="2023-03-12T05:28:44.421" v="195" actId="14100"/>
        <pc:sldMkLst>
          <pc:docMk/>
          <pc:sldMk cId="2620387315" sldId="271"/>
        </pc:sldMkLst>
        <pc:picChg chg="del">
          <ac:chgData name="nmatrokhina@gmail.com" userId="1c8f734d64af2847" providerId="LiveId" clId="{8BFE5C91-2321-4902-9778-6FD5309295A5}" dt="2023-03-12T05:28:13.590" v="189" actId="478"/>
          <ac:picMkLst>
            <pc:docMk/>
            <pc:sldMk cId="2620387315" sldId="271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8:44.421" v="195" actId="14100"/>
          <ac:picMkLst>
            <pc:docMk/>
            <pc:sldMk cId="2620387315" sldId="271"/>
            <ac:picMk id="5" creationId="{62462318-5B8B-46D8-9D5D-345CF327E4E9}"/>
          </ac:picMkLst>
        </pc:picChg>
      </pc:sldChg>
      <pc:sldChg chg="addSp delSp modSp mod">
        <pc:chgData name="nmatrokhina@gmail.com" userId="1c8f734d64af2847" providerId="LiveId" clId="{8BFE5C91-2321-4902-9778-6FD5309295A5}" dt="2023-03-12T05:29:15.219" v="201" actId="14100"/>
        <pc:sldMkLst>
          <pc:docMk/>
          <pc:sldMk cId="819685448" sldId="272"/>
        </pc:sldMkLst>
        <pc:picChg chg="del">
          <ac:chgData name="nmatrokhina@gmail.com" userId="1c8f734d64af2847" providerId="LiveId" clId="{8BFE5C91-2321-4902-9778-6FD5309295A5}" dt="2023-03-12T05:28:52.146" v="196" actId="478"/>
          <ac:picMkLst>
            <pc:docMk/>
            <pc:sldMk cId="819685448" sldId="272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9:15.219" v="201" actId="14100"/>
          <ac:picMkLst>
            <pc:docMk/>
            <pc:sldMk cId="819685448" sldId="272"/>
            <ac:picMk id="6" creationId="{87237E3F-DE27-4665-8AC4-BB2B14A91584}"/>
          </ac:picMkLst>
        </pc:picChg>
      </pc:sldChg>
      <pc:sldChg chg="addSp delSp modSp mod">
        <pc:chgData name="nmatrokhina@gmail.com" userId="1c8f734d64af2847" providerId="LiveId" clId="{8BFE5C91-2321-4902-9778-6FD5309295A5}" dt="2023-03-12T05:31:30.717" v="235" actId="14100"/>
        <pc:sldMkLst>
          <pc:docMk/>
          <pc:sldMk cId="3494652688" sldId="273"/>
        </pc:sldMkLst>
        <pc:picChg chg="del">
          <ac:chgData name="nmatrokhina@gmail.com" userId="1c8f734d64af2847" providerId="LiveId" clId="{8BFE5C91-2321-4902-9778-6FD5309295A5}" dt="2023-03-12T05:31:11.216" v="230" actId="478"/>
          <ac:picMkLst>
            <pc:docMk/>
            <pc:sldMk cId="3494652688" sldId="273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1:30.717" v="235" actId="14100"/>
          <ac:picMkLst>
            <pc:docMk/>
            <pc:sldMk cId="3494652688" sldId="273"/>
            <ac:picMk id="6" creationId="{88FB18BA-D882-4124-800C-35BB735BA55F}"/>
          </ac:picMkLst>
        </pc:picChg>
      </pc:sldChg>
      <pc:sldChg chg="addSp delSp modSp mod">
        <pc:chgData name="nmatrokhina@gmail.com" userId="1c8f734d64af2847" providerId="LiveId" clId="{8BFE5C91-2321-4902-9778-6FD5309295A5}" dt="2023-03-12T05:32:29.724" v="241" actId="14100"/>
        <pc:sldMkLst>
          <pc:docMk/>
          <pc:sldMk cId="2637875178" sldId="274"/>
        </pc:sldMkLst>
        <pc:picChg chg="del">
          <ac:chgData name="nmatrokhina@gmail.com" userId="1c8f734d64af2847" providerId="LiveId" clId="{8BFE5C91-2321-4902-9778-6FD5309295A5}" dt="2023-03-12T05:32:05.575" v="236" actId="478"/>
          <ac:picMkLst>
            <pc:docMk/>
            <pc:sldMk cId="2637875178" sldId="274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2:29.724" v="241" actId="14100"/>
          <ac:picMkLst>
            <pc:docMk/>
            <pc:sldMk cId="2637875178" sldId="274"/>
            <ac:picMk id="6" creationId="{7B3C2AA0-C8E0-45F5-8B8F-6B6CA765C2E3}"/>
          </ac:picMkLst>
        </pc:picChg>
      </pc:sldChg>
      <pc:sldChg chg="addSp delSp modSp mod">
        <pc:chgData name="nmatrokhina@gmail.com" userId="1c8f734d64af2847" providerId="LiveId" clId="{8BFE5C91-2321-4902-9778-6FD5309295A5}" dt="2023-03-12T05:32:59.822" v="247" actId="14100"/>
        <pc:sldMkLst>
          <pc:docMk/>
          <pc:sldMk cId="3310453086" sldId="275"/>
        </pc:sldMkLst>
        <pc:picChg chg="del">
          <ac:chgData name="nmatrokhina@gmail.com" userId="1c8f734d64af2847" providerId="LiveId" clId="{8BFE5C91-2321-4902-9778-6FD5309295A5}" dt="2023-03-12T05:32:38.441" v="242" actId="478"/>
          <ac:picMkLst>
            <pc:docMk/>
            <pc:sldMk cId="3310453086" sldId="275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2:59.822" v="247" actId="14100"/>
          <ac:picMkLst>
            <pc:docMk/>
            <pc:sldMk cId="3310453086" sldId="275"/>
            <ac:picMk id="6" creationId="{B768ED88-665C-4C40-86A6-55C342F48026}"/>
          </ac:picMkLst>
        </pc:picChg>
      </pc:sldChg>
      <pc:sldChg chg="addSp delSp modSp mod">
        <pc:chgData name="nmatrokhina@gmail.com" userId="1c8f734d64af2847" providerId="LiveId" clId="{8BFE5C91-2321-4902-9778-6FD5309295A5}" dt="2023-03-12T05:33:29.174" v="253" actId="14100"/>
        <pc:sldMkLst>
          <pc:docMk/>
          <pc:sldMk cId="4236008378" sldId="276"/>
        </pc:sldMkLst>
        <pc:picChg chg="del">
          <ac:chgData name="nmatrokhina@gmail.com" userId="1c8f734d64af2847" providerId="LiveId" clId="{8BFE5C91-2321-4902-9778-6FD5309295A5}" dt="2023-03-12T05:33:04.337" v="248" actId="478"/>
          <ac:picMkLst>
            <pc:docMk/>
            <pc:sldMk cId="4236008378" sldId="276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3:29.174" v="253" actId="14100"/>
          <ac:picMkLst>
            <pc:docMk/>
            <pc:sldMk cId="4236008378" sldId="276"/>
            <ac:picMk id="6" creationId="{189D35E4-1484-4D07-B33F-E04D40C902B6}"/>
          </ac:picMkLst>
        </pc:picChg>
      </pc:sldChg>
      <pc:sldChg chg="addSp delSp modSp mod">
        <pc:chgData name="nmatrokhina@gmail.com" userId="1c8f734d64af2847" providerId="LiveId" clId="{8BFE5C91-2321-4902-9778-6FD5309295A5}" dt="2023-03-12T05:34:52.312" v="269" actId="14100"/>
        <pc:sldMkLst>
          <pc:docMk/>
          <pc:sldMk cId="26180724" sldId="277"/>
        </pc:sldMkLst>
        <pc:picChg chg="del">
          <ac:chgData name="nmatrokhina@gmail.com" userId="1c8f734d64af2847" providerId="LiveId" clId="{8BFE5C91-2321-4902-9778-6FD5309295A5}" dt="2023-03-12T05:34:22.991" v="263" actId="478"/>
          <ac:picMkLst>
            <pc:docMk/>
            <pc:sldMk cId="26180724" sldId="277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4:52.312" v="269" actId="14100"/>
          <ac:picMkLst>
            <pc:docMk/>
            <pc:sldMk cId="26180724" sldId="277"/>
            <ac:picMk id="5" creationId="{1798A70F-D4B0-4F3D-959D-B0232B1DAB73}"/>
          </ac:picMkLst>
        </pc:picChg>
      </pc:sldChg>
      <pc:sldChg chg="addSp delSp modSp mod">
        <pc:chgData name="nmatrokhina@gmail.com" userId="1c8f734d64af2847" providerId="LiveId" clId="{8BFE5C91-2321-4902-9778-6FD5309295A5}" dt="2023-03-12T05:34:17.589" v="262" actId="14100"/>
        <pc:sldMkLst>
          <pc:docMk/>
          <pc:sldMk cId="2962430725" sldId="278"/>
        </pc:sldMkLst>
        <pc:picChg chg="del">
          <ac:chgData name="nmatrokhina@gmail.com" userId="1c8f734d64af2847" providerId="LiveId" clId="{8BFE5C91-2321-4902-9778-6FD5309295A5}" dt="2023-03-12T05:33:37.348" v="254" actId="478"/>
          <ac:picMkLst>
            <pc:docMk/>
            <pc:sldMk cId="2962430725" sldId="278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4:17.589" v="262" actId="14100"/>
          <ac:picMkLst>
            <pc:docMk/>
            <pc:sldMk cId="2962430725" sldId="278"/>
            <ac:picMk id="6" creationId="{A899936B-F281-4FFC-BB75-51F4DE6D40E7}"/>
          </ac:picMkLst>
        </pc:picChg>
      </pc:sldChg>
      <pc:sldChg chg="addSp delSp modSp mod">
        <pc:chgData name="nmatrokhina@gmail.com" userId="1c8f734d64af2847" providerId="LiveId" clId="{8BFE5C91-2321-4902-9778-6FD5309295A5}" dt="2023-03-12T05:35:22.815" v="275" actId="14100"/>
        <pc:sldMkLst>
          <pc:docMk/>
          <pc:sldMk cId="1132465962" sldId="279"/>
        </pc:sldMkLst>
        <pc:picChg chg="del">
          <ac:chgData name="nmatrokhina@gmail.com" userId="1c8f734d64af2847" providerId="LiveId" clId="{8BFE5C91-2321-4902-9778-6FD5309295A5}" dt="2023-03-12T05:34:59.489" v="270" actId="478"/>
          <ac:picMkLst>
            <pc:docMk/>
            <pc:sldMk cId="1132465962" sldId="279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5:22.815" v="275" actId="14100"/>
          <ac:picMkLst>
            <pc:docMk/>
            <pc:sldMk cId="1132465962" sldId="279"/>
            <ac:picMk id="6" creationId="{06943830-9FC6-45AA-AC95-A9E162A2213E}"/>
          </ac:picMkLst>
        </pc:picChg>
      </pc:sldChg>
      <pc:sldChg chg="addSp delSp modSp del mod">
        <pc:chgData name="nmatrokhina@gmail.com" userId="1c8f734d64af2847" providerId="LiveId" clId="{8BFE5C91-2321-4902-9778-6FD5309295A5}" dt="2023-03-12T05:36:57.261" v="285" actId="47"/>
        <pc:sldMkLst>
          <pc:docMk/>
          <pc:sldMk cId="3837489942" sldId="280"/>
        </pc:sldMkLst>
        <pc:spChg chg="add mod">
          <ac:chgData name="nmatrokhina@gmail.com" userId="1c8f734d64af2847" providerId="LiveId" clId="{8BFE5C91-2321-4902-9778-6FD5309295A5}" dt="2023-03-12T05:36:47.759" v="284" actId="20577"/>
          <ac:spMkLst>
            <pc:docMk/>
            <pc:sldMk cId="3837489942" sldId="280"/>
            <ac:spMk id="7" creationId="{AC45CF62-B4F1-4A6E-932B-7C6D942A5BFA}"/>
          </ac:spMkLst>
        </pc:spChg>
        <pc:spChg chg="add mod">
          <ac:chgData name="nmatrokhina@gmail.com" userId="1c8f734d64af2847" providerId="LiveId" clId="{8BFE5C91-2321-4902-9778-6FD5309295A5}" dt="2023-03-12T05:35:49.130" v="277"/>
          <ac:spMkLst>
            <pc:docMk/>
            <pc:sldMk cId="3837489942" sldId="280"/>
            <ac:spMk id="8" creationId="{0FBAA9C3-A373-40F8-9842-C1FB954F0636}"/>
          </ac:spMkLst>
        </pc:spChg>
        <pc:spChg chg="add mod">
          <ac:chgData name="nmatrokhina@gmail.com" userId="1c8f734d64af2847" providerId="LiveId" clId="{8BFE5C91-2321-4902-9778-6FD5309295A5}" dt="2023-03-12T05:35:49.130" v="277"/>
          <ac:spMkLst>
            <pc:docMk/>
            <pc:sldMk cId="3837489942" sldId="280"/>
            <ac:spMk id="9" creationId="{65E48A4C-0156-442E-A9BE-321805D166AE}"/>
          </ac:spMkLst>
        </pc:spChg>
        <pc:spChg chg="add mod">
          <ac:chgData name="nmatrokhina@gmail.com" userId="1c8f734d64af2847" providerId="LiveId" clId="{8BFE5C91-2321-4902-9778-6FD5309295A5}" dt="2023-03-12T05:35:49.130" v="277"/>
          <ac:spMkLst>
            <pc:docMk/>
            <pc:sldMk cId="3837489942" sldId="280"/>
            <ac:spMk id="10" creationId="{7DCD5976-4466-4E67-A02C-E64025DBA5DB}"/>
          </ac:spMkLst>
        </pc:spChg>
        <pc:spChg chg="add mod">
          <ac:chgData name="nmatrokhina@gmail.com" userId="1c8f734d64af2847" providerId="LiveId" clId="{8BFE5C91-2321-4902-9778-6FD5309295A5}" dt="2023-03-12T05:35:49.130" v="277"/>
          <ac:spMkLst>
            <pc:docMk/>
            <pc:sldMk cId="3837489942" sldId="280"/>
            <ac:spMk id="11" creationId="{BC566409-0CB3-4E67-8811-6F85F0C86EC1}"/>
          </ac:spMkLst>
        </pc:spChg>
        <pc:graphicFrameChg chg="add mod">
          <ac:chgData name="nmatrokhina@gmail.com" userId="1c8f734d64af2847" providerId="LiveId" clId="{8BFE5C91-2321-4902-9778-6FD5309295A5}" dt="2023-03-12T05:35:49.130" v="277"/>
          <ac:graphicFrameMkLst>
            <pc:docMk/>
            <pc:sldMk cId="3837489942" sldId="280"/>
            <ac:graphicFrameMk id="5" creationId="{D26AB0D8-D1DB-4FDF-B44F-9306A250E608}"/>
          </ac:graphicFrameMkLst>
        </pc:graphicFrameChg>
        <pc:graphicFrameChg chg="add mod">
          <ac:chgData name="nmatrokhina@gmail.com" userId="1c8f734d64af2847" providerId="LiveId" clId="{8BFE5C91-2321-4902-9778-6FD5309295A5}" dt="2023-03-12T05:35:49.130" v="277"/>
          <ac:graphicFrameMkLst>
            <pc:docMk/>
            <pc:sldMk cId="3837489942" sldId="280"/>
            <ac:graphicFrameMk id="6" creationId="{F4575540-4280-4C3C-8CB5-11FFBC53A82C}"/>
          </ac:graphicFrameMkLst>
        </pc:graphicFrameChg>
        <pc:picChg chg="del">
          <ac:chgData name="nmatrokhina@gmail.com" userId="1c8f734d64af2847" providerId="LiveId" clId="{8BFE5C91-2321-4902-9778-6FD5309295A5}" dt="2023-03-12T05:35:31.597" v="276" actId="478"/>
          <ac:picMkLst>
            <pc:docMk/>
            <pc:sldMk cId="3837489942" sldId="280"/>
            <ac:picMk id="3" creationId="{00000000-0000-0000-0000-000000000000}"/>
          </ac:picMkLst>
        </pc:picChg>
      </pc:sldChg>
      <pc:sldChg chg="addSp delSp modSp mod">
        <pc:chgData name="nmatrokhina@gmail.com" userId="1c8f734d64af2847" providerId="LiveId" clId="{8BFE5C91-2321-4902-9778-6FD5309295A5}" dt="2023-03-12T05:37:38.739" v="291" actId="14100"/>
        <pc:sldMkLst>
          <pc:docMk/>
          <pc:sldMk cId="918676899" sldId="281"/>
        </pc:sldMkLst>
        <pc:picChg chg="del">
          <ac:chgData name="nmatrokhina@gmail.com" userId="1c8f734d64af2847" providerId="LiveId" clId="{8BFE5C91-2321-4902-9778-6FD5309295A5}" dt="2023-03-12T05:37:08.938" v="286" actId="478"/>
          <ac:picMkLst>
            <pc:docMk/>
            <pc:sldMk cId="918676899" sldId="281"/>
            <ac:picMk id="3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7:38.739" v="291" actId="14100"/>
          <ac:picMkLst>
            <pc:docMk/>
            <pc:sldMk cId="918676899" sldId="281"/>
            <ac:picMk id="6" creationId="{FFF37F61-CEF6-4C20-88E6-4A43DC9884A4}"/>
          </ac:picMkLst>
        </pc:picChg>
      </pc:sldChg>
      <pc:sldChg chg="addSp delSp modSp mod">
        <pc:chgData name="nmatrokhina@gmail.com" userId="1c8f734d64af2847" providerId="LiveId" clId="{8BFE5C91-2321-4902-9778-6FD5309295A5}" dt="2023-03-12T05:29:40.355" v="207" actId="14100"/>
        <pc:sldMkLst>
          <pc:docMk/>
          <pc:sldMk cId="276147035" sldId="282"/>
        </pc:sldMkLst>
        <pc:picChg chg="del">
          <ac:chgData name="nmatrokhina@gmail.com" userId="1c8f734d64af2847" providerId="LiveId" clId="{8BFE5C91-2321-4902-9778-6FD5309295A5}" dt="2023-03-12T05:29:20.590" v="202" actId="478"/>
          <ac:picMkLst>
            <pc:docMk/>
            <pc:sldMk cId="276147035" sldId="282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29:40.355" v="207" actId="14100"/>
          <ac:picMkLst>
            <pc:docMk/>
            <pc:sldMk cId="276147035" sldId="282"/>
            <ac:picMk id="6" creationId="{7928F129-5F68-41AA-9550-6CABC3C313F6}"/>
          </ac:picMkLst>
        </pc:picChg>
      </pc:sldChg>
      <pc:sldChg chg="addSp delSp modSp mod">
        <pc:chgData name="nmatrokhina@gmail.com" userId="1c8f734d64af2847" providerId="LiveId" clId="{8BFE5C91-2321-4902-9778-6FD5309295A5}" dt="2023-03-12T05:30:08.787" v="213" actId="14100"/>
        <pc:sldMkLst>
          <pc:docMk/>
          <pc:sldMk cId="3266611200" sldId="283"/>
        </pc:sldMkLst>
        <pc:picChg chg="del">
          <ac:chgData name="nmatrokhina@gmail.com" userId="1c8f734d64af2847" providerId="LiveId" clId="{8BFE5C91-2321-4902-9778-6FD5309295A5}" dt="2023-03-12T05:29:48.967" v="208" actId="478"/>
          <ac:picMkLst>
            <pc:docMk/>
            <pc:sldMk cId="3266611200" sldId="283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0:08.787" v="213" actId="14100"/>
          <ac:picMkLst>
            <pc:docMk/>
            <pc:sldMk cId="3266611200" sldId="283"/>
            <ac:picMk id="6" creationId="{55E2D5EE-FBF4-41D4-A03F-7D61AC4F48AB}"/>
          </ac:picMkLst>
        </pc:picChg>
      </pc:sldChg>
      <pc:sldChg chg="addSp delSp modSp mod">
        <pc:chgData name="nmatrokhina@gmail.com" userId="1c8f734d64af2847" providerId="LiveId" clId="{8BFE5C91-2321-4902-9778-6FD5309295A5}" dt="2023-03-12T05:30:59.516" v="229" actId="171"/>
        <pc:sldMkLst>
          <pc:docMk/>
          <pc:sldMk cId="4254713166" sldId="284"/>
        </pc:sldMkLst>
        <pc:picChg chg="mod ord">
          <ac:chgData name="nmatrokhina@gmail.com" userId="1c8f734d64af2847" providerId="LiveId" clId="{8BFE5C91-2321-4902-9778-6FD5309295A5}" dt="2023-03-12T05:30:43.728" v="225" actId="171"/>
          <ac:picMkLst>
            <pc:docMk/>
            <pc:sldMk cId="4254713166" sldId="284"/>
            <ac:picMk id="4" creationId="{00000000-0000-0000-0000-000000000000}"/>
          </ac:picMkLst>
        </pc:picChg>
        <pc:picChg chg="del">
          <ac:chgData name="nmatrokhina@gmail.com" userId="1c8f734d64af2847" providerId="LiveId" clId="{8BFE5C91-2321-4902-9778-6FD5309295A5}" dt="2023-03-12T05:30:14.559" v="214" actId="478"/>
          <ac:picMkLst>
            <pc:docMk/>
            <pc:sldMk cId="4254713166" sldId="284"/>
            <ac:picMk id="5" creationId="{00000000-0000-0000-0000-000000000000}"/>
          </ac:picMkLst>
        </pc:picChg>
        <pc:picChg chg="add mod ord">
          <ac:chgData name="nmatrokhina@gmail.com" userId="1c8f734d64af2847" providerId="LiveId" clId="{8BFE5C91-2321-4902-9778-6FD5309295A5}" dt="2023-03-12T05:30:59.516" v="229" actId="171"/>
          <ac:picMkLst>
            <pc:docMk/>
            <pc:sldMk cId="4254713166" sldId="284"/>
            <ac:picMk id="6" creationId="{1F8D1CD2-483E-4DEB-87BA-3B4282B303F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62132-D2CF-4803-AFC9-21C9EDC0E623}" type="doc">
      <dgm:prSet loTypeId="urn:microsoft.com/office/officeart/2005/8/layout/cycle2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DCB6AC8-3D31-4140-AA04-ACA211899BBB}">
      <dgm:prSet phldrT="[Текст]" custT="1"/>
      <dgm:spPr/>
      <dgm:t>
        <a:bodyPr/>
        <a:lstStyle/>
        <a:p>
          <a:r>
            <a:rPr lang="ru-RU" sz="1600" b="1" dirty="0"/>
            <a:t>Знакомство </a:t>
          </a:r>
          <a:r>
            <a:rPr lang="ru-RU" sz="1600" b="1" baseline="0" dirty="0"/>
            <a:t>с семейными ценностями семьи</a:t>
          </a:r>
          <a:endParaRPr lang="ru-RU" sz="1600" b="1" dirty="0"/>
        </a:p>
      </dgm:t>
    </dgm:pt>
    <dgm:pt modelId="{42502DF9-C14A-4D36-B562-9DD828B532B9}" type="parTrans" cxnId="{DF53771B-7527-41DA-8081-1FE832DB2599}">
      <dgm:prSet/>
      <dgm:spPr/>
      <dgm:t>
        <a:bodyPr/>
        <a:lstStyle/>
        <a:p>
          <a:endParaRPr lang="ru-RU"/>
        </a:p>
      </dgm:t>
    </dgm:pt>
    <dgm:pt modelId="{B887E7A6-C62E-4F89-9CA7-C09F8ABD77AA}" type="sibTrans" cxnId="{DF53771B-7527-41DA-8081-1FE832DB2599}">
      <dgm:prSet/>
      <dgm:spPr/>
      <dgm:t>
        <a:bodyPr/>
        <a:lstStyle/>
        <a:p>
          <a:endParaRPr lang="ru-RU" dirty="0"/>
        </a:p>
      </dgm:t>
    </dgm:pt>
    <dgm:pt modelId="{2F507C3E-BB49-44E2-BD69-551A6A4CFDC2}">
      <dgm:prSet phldrT="[Текст]" custT="1"/>
      <dgm:spPr/>
      <dgm:t>
        <a:bodyPr/>
        <a:lstStyle/>
        <a:p>
          <a:r>
            <a:rPr lang="ru-RU" sz="1600" b="1" dirty="0"/>
            <a:t>Создание генеалогического древа</a:t>
          </a:r>
        </a:p>
      </dgm:t>
    </dgm:pt>
    <dgm:pt modelId="{7524F9B0-A4C7-4EB6-B78C-FF8E311EA46A}" type="parTrans" cxnId="{BF3D3AC1-5E75-4167-8C6A-FF7B9185207D}">
      <dgm:prSet/>
      <dgm:spPr/>
      <dgm:t>
        <a:bodyPr/>
        <a:lstStyle/>
        <a:p>
          <a:endParaRPr lang="ru-RU"/>
        </a:p>
      </dgm:t>
    </dgm:pt>
    <dgm:pt modelId="{3AD0577F-AD57-49DC-AA9F-EB151027618D}" type="sibTrans" cxnId="{BF3D3AC1-5E75-4167-8C6A-FF7B9185207D}">
      <dgm:prSet/>
      <dgm:spPr/>
      <dgm:t>
        <a:bodyPr/>
        <a:lstStyle/>
        <a:p>
          <a:endParaRPr lang="ru-RU" dirty="0"/>
        </a:p>
      </dgm:t>
    </dgm:pt>
    <dgm:pt modelId="{2EEB2B3A-6091-455C-9B09-A190B6EB0F2B}">
      <dgm:prSet phldrT="[Текст]" custT="1"/>
      <dgm:spPr/>
      <dgm:t>
        <a:bodyPr/>
        <a:lstStyle/>
        <a:p>
          <a:r>
            <a:rPr lang="ru-RU" sz="1600" b="1" dirty="0"/>
            <a:t>Сотрудничество</a:t>
          </a:r>
          <a:r>
            <a:rPr lang="ru-RU" sz="1600" b="1" baseline="0" dirty="0"/>
            <a:t> с родителями</a:t>
          </a:r>
          <a:endParaRPr lang="ru-RU" sz="1600" b="1" dirty="0"/>
        </a:p>
      </dgm:t>
    </dgm:pt>
    <dgm:pt modelId="{2F206E56-6CBE-4600-9E38-7889B3CD414D}" type="parTrans" cxnId="{D0EF7809-19FC-4D43-9193-1F0F56553592}">
      <dgm:prSet/>
      <dgm:spPr/>
      <dgm:t>
        <a:bodyPr/>
        <a:lstStyle/>
        <a:p>
          <a:endParaRPr lang="ru-RU"/>
        </a:p>
      </dgm:t>
    </dgm:pt>
    <dgm:pt modelId="{CB9AC3E9-265F-4715-8918-04945C05E473}" type="sibTrans" cxnId="{D0EF7809-19FC-4D43-9193-1F0F56553592}">
      <dgm:prSet/>
      <dgm:spPr/>
      <dgm:t>
        <a:bodyPr/>
        <a:lstStyle/>
        <a:p>
          <a:endParaRPr lang="ru-RU" dirty="0"/>
        </a:p>
      </dgm:t>
    </dgm:pt>
    <dgm:pt modelId="{2DDE6550-DAAA-4669-A670-7A89AFAAAA55}">
      <dgm:prSet custT="1"/>
      <dgm:spPr/>
      <dgm:t>
        <a:bodyPr/>
        <a:lstStyle/>
        <a:p>
          <a:r>
            <a:rPr lang="ru-RU" sz="1600" b="1" dirty="0"/>
            <a:t>Знакомство с историей семьи</a:t>
          </a:r>
        </a:p>
      </dgm:t>
    </dgm:pt>
    <dgm:pt modelId="{8D850C2C-823C-446F-AADF-4B3E591DFE6F}" type="parTrans" cxnId="{88D5B2A7-FF86-4341-BE56-E28A8B018C27}">
      <dgm:prSet/>
      <dgm:spPr/>
      <dgm:t>
        <a:bodyPr/>
        <a:lstStyle/>
        <a:p>
          <a:endParaRPr lang="ru-RU"/>
        </a:p>
      </dgm:t>
    </dgm:pt>
    <dgm:pt modelId="{793FFC53-21EE-4516-A926-97BB2D3F511F}" type="sibTrans" cxnId="{88D5B2A7-FF86-4341-BE56-E28A8B018C27}">
      <dgm:prSet/>
      <dgm:spPr/>
      <dgm:t>
        <a:bodyPr/>
        <a:lstStyle/>
        <a:p>
          <a:endParaRPr lang="ru-RU" dirty="0"/>
        </a:p>
      </dgm:t>
    </dgm:pt>
    <dgm:pt modelId="{EC446FC7-9BF8-49A8-BAD0-C05DEB787D36}">
      <dgm:prSet phldrT="[Текст]" custT="1"/>
      <dgm:spPr/>
      <dgm:t>
        <a:bodyPr/>
        <a:lstStyle/>
        <a:p>
          <a:r>
            <a:rPr lang="ru-RU" sz="1600" b="1" dirty="0"/>
            <a:t>Знакомство с семейными традициями </a:t>
          </a:r>
        </a:p>
      </dgm:t>
    </dgm:pt>
    <dgm:pt modelId="{E94515E1-4BF5-4188-B5BF-B2D30F373B8D}" type="sibTrans" cxnId="{8081B0EB-E06E-4DD0-A23E-ECE23869D9BD}">
      <dgm:prSet/>
      <dgm:spPr/>
      <dgm:t>
        <a:bodyPr/>
        <a:lstStyle/>
        <a:p>
          <a:endParaRPr lang="ru-RU" dirty="0"/>
        </a:p>
      </dgm:t>
    </dgm:pt>
    <dgm:pt modelId="{0E8ACB15-80EC-4134-B943-82B29EA0B90E}" type="parTrans" cxnId="{8081B0EB-E06E-4DD0-A23E-ECE23869D9BD}">
      <dgm:prSet/>
      <dgm:spPr/>
      <dgm:t>
        <a:bodyPr/>
        <a:lstStyle/>
        <a:p>
          <a:endParaRPr lang="ru-RU"/>
        </a:p>
      </dgm:t>
    </dgm:pt>
    <dgm:pt modelId="{7A3F21D2-A240-4B63-96A9-94E853EA049F}">
      <dgm:prSet/>
      <dgm:spPr/>
      <dgm:t>
        <a:bodyPr/>
        <a:lstStyle/>
        <a:p>
          <a:r>
            <a:rPr lang="ru-RU" b="1"/>
            <a:t>Выставка творческих работ</a:t>
          </a:r>
          <a:endParaRPr lang="ru-RU" b="1" dirty="0"/>
        </a:p>
      </dgm:t>
    </dgm:pt>
    <dgm:pt modelId="{69EF5776-D713-4BCF-9D24-D935D4D3B6FE}" type="parTrans" cxnId="{2A80B2AB-320C-476B-9E0F-4BBC5FFB23B4}">
      <dgm:prSet/>
      <dgm:spPr/>
      <dgm:t>
        <a:bodyPr/>
        <a:lstStyle/>
        <a:p>
          <a:endParaRPr lang="ru-RU"/>
        </a:p>
      </dgm:t>
    </dgm:pt>
    <dgm:pt modelId="{A7463397-A487-4BD6-BA14-879EAEF7D535}" type="sibTrans" cxnId="{2A80B2AB-320C-476B-9E0F-4BBC5FFB23B4}">
      <dgm:prSet/>
      <dgm:spPr/>
      <dgm:t>
        <a:bodyPr/>
        <a:lstStyle/>
        <a:p>
          <a:endParaRPr lang="ru-RU"/>
        </a:p>
      </dgm:t>
    </dgm:pt>
    <dgm:pt modelId="{8D25F3AB-875F-46FD-B9C5-CE03109FCD37}" type="pres">
      <dgm:prSet presAssocID="{2AF62132-D2CF-4803-AFC9-21C9EDC0E62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FC4EF-9B2B-4148-84B8-D13E123483F0}" type="pres">
      <dgm:prSet presAssocID="{4DCB6AC8-3D31-4140-AA04-ACA211899BBB}" presName="node" presStyleLbl="node1" presStyleIdx="0" presStyleCnt="6" custScaleX="168960" custRadScaleRad="100475" custRadScaleInc="17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96F8C-0DD1-4A69-83A0-A4A39C1024E7}" type="pres">
      <dgm:prSet presAssocID="{B887E7A6-C62E-4F89-9CA7-C09F8ABD77AA}" presName="sibTrans" presStyleLbl="sibTrans2D1" presStyleIdx="0" presStyleCnt="6"/>
      <dgm:spPr/>
      <dgm:t>
        <a:bodyPr/>
        <a:lstStyle/>
        <a:p>
          <a:endParaRPr lang="ru-RU"/>
        </a:p>
      </dgm:t>
    </dgm:pt>
    <dgm:pt modelId="{06893786-0604-43D0-B920-0A7A84CEBFBB}" type="pres">
      <dgm:prSet presAssocID="{B887E7A6-C62E-4F89-9CA7-C09F8ABD77AA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415ACF1-0F06-4627-B6D4-C32A6D770FDF}" type="pres">
      <dgm:prSet presAssocID="{2DDE6550-DAAA-4669-A670-7A89AFAAAA55}" presName="node" presStyleLbl="node1" presStyleIdx="1" presStyleCnt="6" custScaleX="149234" custRadScaleRad="159001" custRadScaleInc="23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C3E07-A086-479B-89A4-D4F26B31F782}" type="pres">
      <dgm:prSet presAssocID="{793FFC53-21EE-4516-A926-97BB2D3F511F}" presName="sibTrans" presStyleLbl="sibTrans2D1" presStyleIdx="1" presStyleCnt="6"/>
      <dgm:spPr/>
      <dgm:t>
        <a:bodyPr/>
        <a:lstStyle/>
        <a:p>
          <a:endParaRPr lang="ru-RU"/>
        </a:p>
      </dgm:t>
    </dgm:pt>
    <dgm:pt modelId="{0D17C8ED-91C3-40D0-B971-8A8A0AC1E98A}" type="pres">
      <dgm:prSet presAssocID="{793FFC53-21EE-4516-A926-97BB2D3F511F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AE55FB8-AAF2-4F0B-B5E8-967FBB198C38}" type="pres">
      <dgm:prSet presAssocID="{2F507C3E-BB49-44E2-BD69-551A6A4CFDC2}" presName="node" presStyleLbl="node1" presStyleIdx="2" presStyleCnt="6" custScaleX="142538" custRadScaleRad="170775" custRadScaleInc="-35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EC928-69C4-419F-BE71-BA9FEC90F3FE}" type="pres">
      <dgm:prSet presAssocID="{3AD0577F-AD57-49DC-AA9F-EB151027618D}" presName="sibTrans" presStyleLbl="sibTrans2D1" presStyleIdx="2" presStyleCnt="6"/>
      <dgm:spPr/>
      <dgm:t>
        <a:bodyPr/>
        <a:lstStyle/>
        <a:p>
          <a:endParaRPr lang="ru-RU"/>
        </a:p>
      </dgm:t>
    </dgm:pt>
    <dgm:pt modelId="{D9EB29B2-7D92-4135-A7E5-6F5700DA5E33}" type="pres">
      <dgm:prSet presAssocID="{3AD0577F-AD57-49DC-AA9F-EB151027618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F893D81-EA0F-4552-A683-AAC57B17EE7E}" type="pres">
      <dgm:prSet presAssocID="{7A3F21D2-A240-4B63-96A9-94E853EA049F}" presName="node" presStyleLbl="node1" presStyleIdx="3" presStyleCnt="6" custScaleX="154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80D09-9D7A-4D59-AEDF-72973FC3EE96}" type="pres">
      <dgm:prSet presAssocID="{A7463397-A487-4BD6-BA14-879EAEF7D535}" presName="sibTrans" presStyleLbl="sibTrans2D1" presStyleIdx="3" presStyleCnt="6"/>
      <dgm:spPr/>
      <dgm:t>
        <a:bodyPr/>
        <a:lstStyle/>
        <a:p>
          <a:endParaRPr lang="ru-RU"/>
        </a:p>
      </dgm:t>
    </dgm:pt>
    <dgm:pt modelId="{B5321B7E-6710-4D5E-A4C6-69C1DDF0943D}" type="pres">
      <dgm:prSet presAssocID="{A7463397-A487-4BD6-BA14-879EAEF7D535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365CE173-0E1B-4CE0-A9A4-BBC8E6A0471F}" type="pres">
      <dgm:prSet presAssocID="{2EEB2B3A-6091-455C-9B09-A190B6EB0F2B}" presName="node" presStyleLbl="node1" presStyleIdx="4" presStyleCnt="6" custScaleX="165614" custRadScaleRad="163046" custRadScaleInc="3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3C877-80D3-4F15-9D5A-FA26588DDD1B}" type="pres">
      <dgm:prSet presAssocID="{CB9AC3E9-265F-4715-8918-04945C05E473}" presName="sibTrans" presStyleLbl="sibTrans2D1" presStyleIdx="4" presStyleCnt="6"/>
      <dgm:spPr/>
      <dgm:t>
        <a:bodyPr/>
        <a:lstStyle/>
        <a:p>
          <a:endParaRPr lang="ru-RU"/>
        </a:p>
      </dgm:t>
    </dgm:pt>
    <dgm:pt modelId="{48616753-5566-419E-BD1D-512C3C18B65F}" type="pres">
      <dgm:prSet presAssocID="{CB9AC3E9-265F-4715-8918-04945C05E473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3039205F-9DDE-465B-BF53-CB5E62C3DB1D}" type="pres">
      <dgm:prSet presAssocID="{EC446FC7-9BF8-49A8-BAD0-C05DEB787D36}" presName="node" presStyleLbl="node1" presStyleIdx="5" presStyleCnt="6" custScaleX="160613" custScaleY="89258" custRadScaleRad="167786" custRadScaleInc="-1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DE50-1F99-4E98-8A3C-6B0FE34CB62D}" type="pres">
      <dgm:prSet presAssocID="{E94515E1-4BF5-4188-B5BF-B2D30F373B8D}" presName="sibTrans" presStyleLbl="sibTrans2D1" presStyleIdx="5" presStyleCnt="6"/>
      <dgm:spPr/>
      <dgm:t>
        <a:bodyPr/>
        <a:lstStyle/>
        <a:p>
          <a:endParaRPr lang="ru-RU"/>
        </a:p>
      </dgm:t>
    </dgm:pt>
    <dgm:pt modelId="{7475BED0-3DD8-42CF-9826-78E0B0676DFC}" type="pres">
      <dgm:prSet presAssocID="{E94515E1-4BF5-4188-B5BF-B2D30F373B8D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766D2AB-BD70-4BE7-9550-05E7F83FC8D1}" type="presOf" srcId="{3AD0577F-AD57-49DC-AA9F-EB151027618D}" destId="{3C5EC928-69C4-419F-BE71-BA9FEC90F3FE}" srcOrd="0" destOrd="0" presId="urn:microsoft.com/office/officeart/2005/8/layout/cycle2"/>
    <dgm:cxn modelId="{88D5B2A7-FF86-4341-BE56-E28A8B018C27}" srcId="{2AF62132-D2CF-4803-AFC9-21C9EDC0E623}" destId="{2DDE6550-DAAA-4669-A670-7A89AFAAAA55}" srcOrd="1" destOrd="0" parTransId="{8D850C2C-823C-446F-AADF-4B3E591DFE6F}" sibTransId="{793FFC53-21EE-4516-A926-97BB2D3F511F}"/>
    <dgm:cxn modelId="{0E352016-80E6-4C7F-83AB-31DBB58CED59}" type="presOf" srcId="{B887E7A6-C62E-4F89-9CA7-C09F8ABD77AA}" destId="{5C396F8C-0DD1-4A69-83A0-A4A39C1024E7}" srcOrd="0" destOrd="0" presId="urn:microsoft.com/office/officeart/2005/8/layout/cycle2"/>
    <dgm:cxn modelId="{DF53771B-7527-41DA-8081-1FE832DB2599}" srcId="{2AF62132-D2CF-4803-AFC9-21C9EDC0E623}" destId="{4DCB6AC8-3D31-4140-AA04-ACA211899BBB}" srcOrd="0" destOrd="0" parTransId="{42502DF9-C14A-4D36-B562-9DD828B532B9}" sibTransId="{B887E7A6-C62E-4F89-9CA7-C09F8ABD77AA}"/>
    <dgm:cxn modelId="{2A80B2AB-320C-476B-9E0F-4BBC5FFB23B4}" srcId="{2AF62132-D2CF-4803-AFC9-21C9EDC0E623}" destId="{7A3F21D2-A240-4B63-96A9-94E853EA049F}" srcOrd="3" destOrd="0" parTransId="{69EF5776-D713-4BCF-9D24-D935D4D3B6FE}" sibTransId="{A7463397-A487-4BD6-BA14-879EAEF7D535}"/>
    <dgm:cxn modelId="{BF3D3AC1-5E75-4167-8C6A-FF7B9185207D}" srcId="{2AF62132-D2CF-4803-AFC9-21C9EDC0E623}" destId="{2F507C3E-BB49-44E2-BD69-551A6A4CFDC2}" srcOrd="2" destOrd="0" parTransId="{7524F9B0-A4C7-4EB6-B78C-FF8E311EA46A}" sibTransId="{3AD0577F-AD57-49DC-AA9F-EB151027618D}"/>
    <dgm:cxn modelId="{8B8DA59B-7203-41F1-93A4-E14FD3A371AF}" type="presOf" srcId="{E94515E1-4BF5-4188-B5BF-B2D30F373B8D}" destId="{7475BED0-3DD8-42CF-9826-78E0B0676DFC}" srcOrd="1" destOrd="0" presId="urn:microsoft.com/office/officeart/2005/8/layout/cycle2"/>
    <dgm:cxn modelId="{BCB406B2-BC8E-4D38-B60C-CBEA99194718}" type="presOf" srcId="{A7463397-A487-4BD6-BA14-879EAEF7D535}" destId="{13A80D09-9D7A-4D59-AEDF-72973FC3EE96}" srcOrd="0" destOrd="0" presId="urn:microsoft.com/office/officeart/2005/8/layout/cycle2"/>
    <dgm:cxn modelId="{8081B0EB-E06E-4DD0-A23E-ECE23869D9BD}" srcId="{2AF62132-D2CF-4803-AFC9-21C9EDC0E623}" destId="{EC446FC7-9BF8-49A8-BAD0-C05DEB787D36}" srcOrd="5" destOrd="0" parTransId="{0E8ACB15-80EC-4134-B943-82B29EA0B90E}" sibTransId="{E94515E1-4BF5-4188-B5BF-B2D30F373B8D}"/>
    <dgm:cxn modelId="{3901769C-1107-47E2-9809-93891C5C2527}" type="presOf" srcId="{CB9AC3E9-265F-4715-8918-04945C05E473}" destId="{3423C877-80D3-4F15-9D5A-FA26588DDD1B}" srcOrd="0" destOrd="0" presId="urn:microsoft.com/office/officeart/2005/8/layout/cycle2"/>
    <dgm:cxn modelId="{A0E43523-9123-4100-ACBA-9F85FF29FB90}" type="presOf" srcId="{EC446FC7-9BF8-49A8-BAD0-C05DEB787D36}" destId="{3039205F-9DDE-465B-BF53-CB5E62C3DB1D}" srcOrd="0" destOrd="0" presId="urn:microsoft.com/office/officeart/2005/8/layout/cycle2"/>
    <dgm:cxn modelId="{27ACB097-70CB-4E41-B7F9-A0B09125CF38}" type="presOf" srcId="{B887E7A6-C62E-4F89-9CA7-C09F8ABD77AA}" destId="{06893786-0604-43D0-B920-0A7A84CEBFBB}" srcOrd="1" destOrd="0" presId="urn:microsoft.com/office/officeart/2005/8/layout/cycle2"/>
    <dgm:cxn modelId="{87EE5EB0-F8BE-411C-A099-9CB1AD61098F}" type="presOf" srcId="{CB9AC3E9-265F-4715-8918-04945C05E473}" destId="{48616753-5566-419E-BD1D-512C3C18B65F}" srcOrd="1" destOrd="0" presId="urn:microsoft.com/office/officeart/2005/8/layout/cycle2"/>
    <dgm:cxn modelId="{592BBCA1-8B28-464F-8F37-6A31995FFE86}" type="presOf" srcId="{2F507C3E-BB49-44E2-BD69-551A6A4CFDC2}" destId="{CAE55FB8-AAF2-4F0B-B5E8-967FBB198C38}" srcOrd="0" destOrd="0" presId="urn:microsoft.com/office/officeart/2005/8/layout/cycle2"/>
    <dgm:cxn modelId="{105CF8B1-7AE2-44B9-9A93-7F22DAC9B55D}" type="presOf" srcId="{4DCB6AC8-3D31-4140-AA04-ACA211899BBB}" destId="{FCCFC4EF-9B2B-4148-84B8-D13E123483F0}" srcOrd="0" destOrd="0" presId="urn:microsoft.com/office/officeart/2005/8/layout/cycle2"/>
    <dgm:cxn modelId="{00F88864-5589-4C58-915E-CDC93F89AA8B}" type="presOf" srcId="{3AD0577F-AD57-49DC-AA9F-EB151027618D}" destId="{D9EB29B2-7D92-4135-A7E5-6F5700DA5E33}" srcOrd="1" destOrd="0" presId="urn:microsoft.com/office/officeart/2005/8/layout/cycle2"/>
    <dgm:cxn modelId="{C1E2D434-CCC1-46CF-836F-1C211ABCCE36}" type="presOf" srcId="{793FFC53-21EE-4516-A926-97BB2D3F511F}" destId="{0D17C8ED-91C3-40D0-B971-8A8A0AC1E98A}" srcOrd="1" destOrd="0" presId="urn:microsoft.com/office/officeart/2005/8/layout/cycle2"/>
    <dgm:cxn modelId="{6F709078-DDBE-416C-83AA-6E42B3BDD116}" type="presOf" srcId="{2EEB2B3A-6091-455C-9B09-A190B6EB0F2B}" destId="{365CE173-0E1B-4CE0-A9A4-BBC8E6A0471F}" srcOrd="0" destOrd="0" presId="urn:microsoft.com/office/officeart/2005/8/layout/cycle2"/>
    <dgm:cxn modelId="{D0EF7809-19FC-4D43-9193-1F0F56553592}" srcId="{2AF62132-D2CF-4803-AFC9-21C9EDC0E623}" destId="{2EEB2B3A-6091-455C-9B09-A190B6EB0F2B}" srcOrd="4" destOrd="0" parTransId="{2F206E56-6CBE-4600-9E38-7889B3CD414D}" sibTransId="{CB9AC3E9-265F-4715-8918-04945C05E473}"/>
    <dgm:cxn modelId="{75AE9770-C66E-4D6F-BB31-3F9FD36FA00F}" type="presOf" srcId="{2DDE6550-DAAA-4669-A670-7A89AFAAAA55}" destId="{C415ACF1-0F06-4627-B6D4-C32A6D770FDF}" srcOrd="0" destOrd="0" presId="urn:microsoft.com/office/officeart/2005/8/layout/cycle2"/>
    <dgm:cxn modelId="{EA44742F-A104-4559-9311-DB051CC16B7E}" type="presOf" srcId="{E94515E1-4BF5-4188-B5BF-B2D30F373B8D}" destId="{D658DE50-1F99-4E98-8A3C-6B0FE34CB62D}" srcOrd="0" destOrd="0" presId="urn:microsoft.com/office/officeart/2005/8/layout/cycle2"/>
    <dgm:cxn modelId="{8E97DDA9-58BA-4769-9152-5C53D3978178}" type="presOf" srcId="{2AF62132-D2CF-4803-AFC9-21C9EDC0E623}" destId="{8D25F3AB-875F-46FD-B9C5-CE03109FCD37}" srcOrd="0" destOrd="0" presId="urn:microsoft.com/office/officeart/2005/8/layout/cycle2"/>
    <dgm:cxn modelId="{C4F9BC80-9A9C-42DB-B672-A7D9F2E1D140}" type="presOf" srcId="{A7463397-A487-4BD6-BA14-879EAEF7D535}" destId="{B5321B7E-6710-4D5E-A4C6-69C1DDF0943D}" srcOrd="1" destOrd="0" presId="urn:microsoft.com/office/officeart/2005/8/layout/cycle2"/>
    <dgm:cxn modelId="{4D58CF9A-E94D-429D-AD0B-F84D6A41B789}" type="presOf" srcId="{7A3F21D2-A240-4B63-96A9-94E853EA049F}" destId="{DF893D81-EA0F-4552-A683-AAC57B17EE7E}" srcOrd="0" destOrd="0" presId="urn:microsoft.com/office/officeart/2005/8/layout/cycle2"/>
    <dgm:cxn modelId="{0DA94CD4-280D-4658-86F8-AD491B80A48C}" type="presOf" srcId="{793FFC53-21EE-4516-A926-97BB2D3F511F}" destId="{A69C3E07-A086-479B-89A4-D4F26B31F782}" srcOrd="0" destOrd="0" presId="urn:microsoft.com/office/officeart/2005/8/layout/cycle2"/>
    <dgm:cxn modelId="{1EC5A6F1-F315-4F76-93FD-31C9BE2A9D6F}" type="presParOf" srcId="{8D25F3AB-875F-46FD-B9C5-CE03109FCD37}" destId="{FCCFC4EF-9B2B-4148-84B8-D13E123483F0}" srcOrd="0" destOrd="0" presId="urn:microsoft.com/office/officeart/2005/8/layout/cycle2"/>
    <dgm:cxn modelId="{BB8A6179-2448-43EE-9D4C-28DD63BBA729}" type="presParOf" srcId="{8D25F3AB-875F-46FD-B9C5-CE03109FCD37}" destId="{5C396F8C-0DD1-4A69-83A0-A4A39C1024E7}" srcOrd="1" destOrd="0" presId="urn:microsoft.com/office/officeart/2005/8/layout/cycle2"/>
    <dgm:cxn modelId="{72CFDFEF-DFBA-4834-A848-E195A0FF9D3D}" type="presParOf" srcId="{5C396F8C-0DD1-4A69-83A0-A4A39C1024E7}" destId="{06893786-0604-43D0-B920-0A7A84CEBFBB}" srcOrd="0" destOrd="0" presId="urn:microsoft.com/office/officeart/2005/8/layout/cycle2"/>
    <dgm:cxn modelId="{A0B9B971-089C-42B5-A3F9-736FF0E9BDBF}" type="presParOf" srcId="{8D25F3AB-875F-46FD-B9C5-CE03109FCD37}" destId="{C415ACF1-0F06-4627-B6D4-C32A6D770FDF}" srcOrd="2" destOrd="0" presId="urn:microsoft.com/office/officeart/2005/8/layout/cycle2"/>
    <dgm:cxn modelId="{8E4A3F8D-9E79-45AD-872E-F73B59697340}" type="presParOf" srcId="{8D25F3AB-875F-46FD-B9C5-CE03109FCD37}" destId="{A69C3E07-A086-479B-89A4-D4F26B31F782}" srcOrd="3" destOrd="0" presId="urn:microsoft.com/office/officeart/2005/8/layout/cycle2"/>
    <dgm:cxn modelId="{938EA1FD-AC3A-42F3-B2FA-B1288BBF4251}" type="presParOf" srcId="{A69C3E07-A086-479B-89A4-D4F26B31F782}" destId="{0D17C8ED-91C3-40D0-B971-8A8A0AC1E98A}" srcOrd="0" destOrd="0" presId="urn:microsoft.com/office/officeart/2005/8/layout/cycle2"/>
    <dgm:cxn modelId="{EF81BA4D-B639-4852-9B49-015297B5E7BB}" type="presParOf" srcId="{8D25F3AB-875F-46FD-B9C5-CE03109FCD37}" destId="{CAE55FB8-AAF2-4F0B-B5E8-967FBB198C38}" srcOrd="4" destOrd="0" presId="urn:microsoft.com/office/officeart/2005/8/layout/cycle2"/>
    <dgm:cxn modelId="{DC2AF0E3-7007-4FA9-BB5D-46BACC8A9FC4}" type="presParOf" srcId="{8D25F3AB-875F-46FD-B9C5-CE03109FCD37}" destId="{3C5EC928-69C4-419F-BE71-BA9FEC90F3FE}" srcOrd="5" destOrd="0" presId="urn:microsoft.com/office/officeart/2005/8/layout/cycle2"/>
    <dgm:cxn modelId="{F486A564-280E-4C3D-8A96-3C517FFFE421}" type="presParOf" srcId="{3C5EC928-69C4-419F-BE71-BA9FEC90F3FE}" destId="{D9EB29B2-7D92-4135-A7E5-6F5700DA5E33}" srcOrd="0" destOrd="0" presId="urn:microsoft.com/office/officeart/2005/8/layout/cycle2"/>
    <dgm:cxn modelId="{90A70856-3E44-439F-90B8-E01C90FDA210}" type="presParOf" srcId="{8D25F3AB-875F-46FD-B9C5-CE03109FCD37}" destId="{DF893D81-EA0F-4552-A683-AAC57B17EE7E}" srcOrd="6" destOrd="0" presId="urn:microsoft.com/office/officeart/2005/8/layout/cycle2"/>
    <dgm:cxn modelId="{A17C39A5-8A13-43EF-AB2D-06F071648B1C}" type="presParOf" srcId="{8D25F3AB-875F-46FD-B9C5-CE03109FCD37}" destId="{13A80D09-9D7A-4D59-AEDF-72973FC3EE96}" srcOrd="7" destOrd="0" presId="urn:microsoft.com/office/officeart/2005/8/layout/cycle2"/>
    <dgm:cxn modelId="{7897DAA5-9608-4A77-A4ED-70842E58A2B7}" type="presParOf" srcId="{13A80D09-9D7A-4D59-AEDF-72973FC3EE96}" destId="{B5321B7E-6710-4D5E-A4C6-69C1DDF0943D}" srcOrd="0" destOrd="0" presId="urn:microsoft.com/office/officeart/2005/8/layout/cycle2"/>
    <dgm:cxn modelId="{E2E40AA1-188C-4689-A078-3B407A2A8B54}" type="presParOf" srcId="{8D25F3AB-875F-46FD-B9C5-CE03109FCD37}" destId="{365CE173-0E1B-4CE0-A9A4-BBC8E6A0471F}" srcOrd="8" destOrd="0" presId="urn:microsoft.com/office/officeart/2005/8/layout/cycle2"/>
    <dgm:cxn modelId="{F33DDF63-9AC2-4A17-A57C-89E63E546A74}" type="presParOf" srcId="{8D25F3AB-875F-46FD-B9C5-CE03109FCD37}" destId="{3423C877-80D3-4F15-9D5A-FA26588DDD1B}" srcOrd="9" destOrd="0" presId="urn:microsoft.com/office/officeart/2005/8/layout/cycle2"/>
    <dgm:cxn modelId="{9E38B74C-C949-41DD-9216-D2394A7C9EE5}" type="presParOf" srcId="{3423C877-80D3-4F15-9D5A-FA26588DDD1B}" destId="{48616753-5566-419E-BD1D-512C3C18B65F}" srcOrd="0" destOrd="0" presId="urn:microsoft.com/office/officeart/2005/8/layout/cycle2"/>
    <dgm:cxn modelId="{13A6F4E8-0EC2-4899-AF58-86A1887F242B}" type="presParOf" srcId="{8D25F3AB-875F-46FD-B9C5-CE03109FCD37}" destId="{3039205F-9DDE-465B-BF53-CB5E62C3DB1D}" srcOrd="10" destOrd="0" presId="urn:microsoft.com/office/officeart/2005/8/layout/cycle2"/>
    <dgm:cxn modelId="{88157CAD-471D-485E-8F0F-6EAA9D277628}" type="presParOf" srcId="{8D25F3AB-875F-46FD-B9C5-CE03109FCD37}" destId="{D658DE50-1F99-4E98-8A3C-6B0FE34CB62D}" srcOrd="11" destOrd="0" presId="urn:microsoft.com/office/officeart/2005/8/layout/cycle2"/>
    <dgm:cxn modelId="{F3392C98-37C8-4B78-8255-41E436B5983D}" type="presParOf" srcId="{D658DE50-1F99-4E98-8A3C-6B0FE34CB62D}" destId="{7475BED0-3DD8-42CF-9826-78E0B0676DF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CFC4EF-9B2B-4148-84B8-D13E123483F0}">
      <dsp:nvSpPr>
        <dsp:cNvPr id="0" name=""/>
        <dsp:cNvSpPr/>
      </dsp:nvSpPr>
      <dsp:spPr>
        <a:xfrm>
          <a:off x="3312370" y="0"/>
          <a:ext cx="1913189" cy="113233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Знакомство </a:t>
          </a:r>
          <a:r>
            <a:rPr lang="ru-RU" sz="1600" b="1" kern="1200" baseline="0" dirty="0"/>
            <a:t>с семейными ценностями семьи</a:t>
          </a:r>
          <a:endParaRPr lang="ru-RU" sz="1600" b="1" kern="1200" dirty="0"/>
        </a:p>
      </dsp:txBody>
      <dsp:txXfrm>
        <a:off x="3312370" y="0"/>
        <a:ext cx="1913189" cy="1132332"/>
      </dsp:txXfrm>
    </dsp:sp>
    <dsp:sp modelId="{5C396F8C-0DD1-4A69-83A0-A4A39C1024E7}">
      <dsp:nvSpPr>
        <dsp:cNvPr id="0" name=""/>
        <dsp:cNvSpPr/>
      </dsp:nvSpPr>
      <dsp:spPr>
        <a:xfrm rot="930111">
          <a:off x="5279999" y="708112"/>
          <a:ext cx="379344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930111">
        <a:off x="5279999" y="708112"/>
        <a:ext cx="379344" cy="382162"/>
      </dsp:txXfrm>
    </dsp:sp>
    <dsp:sp modelId="{C415ACF1-0F06-4627-B6D4-C32A6D770FDF}">
      <dsp:nvSpPr>
        <dsp:cNvPr id="0" name=""/>
        <dsp:cNvSpPr/>
      </dsp:nvSpPr>
      <dsp:spPr>
        <a:xfrm>
          <a:off x="5760638" y="648074"/>
          <a:ext cx="1689825" cy="1132332"/>
        </a:xfrm>
        <a:prstGeom prst="ellips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Знакомство с историей семьи</a:t>
          </a:r>
        </a:p>
      </dsp:txBody>
      <dsp:txXfrm>
        <a:off x="5760638" y="648074"/>
        <a:ext cx="1689825" cy="1132332"/>
      </dsp:txXfrm>
    </dsp:sp>
    <dsp:sp modelId="{A69C3E07-A086-479B-89A4-D4F26B31F782}">
      <dsp:nvSpPr>
        <dsp:cNvPr id="0" name=""/>
        <dsp:cNvSpPr/>
      </dsp:nvSpPr>
      <dsp:spPr>
        <a:xfrm rot="4975709">
          <a:off x="6491853" y="2018043"/>
          <a:ext cx="474230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4975709">
        <a:off x="6491853" y="2018043"/>
        <a:ext cx="474230" cy="382162"/>
      </dsp:txXfrm>
    </dsp:sp>
    <dsp:sp modelId="{CAE55FB8-AAF2-4F0B-B5E8-967FBB198C38}">
      <dsp:nvSpPr>
        <dsp:cNvPr id="0" name=""/>
        <dsp:cNvSpPr/>
      </dsp:nvSpPr>
      <dsp:spPr>
        <a:xfrm>
          <a:off x="6048665" y="2664296"/>
          <a:ext cx="1614004" cy="1132332"/>
        </a:xfrm>
        <a:prstGeom prst="ellips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Создание генеалогического древа</a:t>
          </a:r>
        </a:p>
      </dsp:txBody>
      <dsp:txXfrm>
        <a:off x="6048665" y="2664296"/>
        <a:ext cx="1614004" cy="1132332"/>
      </dsp:txXfrm>
    </dsp:sp>
    <dsp:sp modelId="{3C5EC928-69C4-419F-BE71-BA9FEC90F3FE}">
      <dsp:nvSpPr>
        <dsp:cNvPr id="0" name=""/>
        <dsp:cNvSpPr/>
      </dsp:nvSpPr>
      <dsp:spPr>
        <a:xfrm rot="9894904">
          <a:off x="5206013" y="3396716"/>
          <a:ext cx="647846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9894904">
        <a:off x="5206013" y="3396716"/>
        <a:ext cx="647846" cy="382162"/>
      </dsp:txXfrm>
    </dsp:sp>
    <dsp:sp modelId="{DF893D81-EA0F-4552-A683-AAC57B17EE7E}">
      <dsp:nvSpPr>
        <dsp:cNvPr id="0" name=""/>
        <dsp:cNvSpPr/>
      </dsp:nvSpPr>
      <dsp:spPr>
        <a:xfrm>
          <a:off x="3240360" y="3403059"/>
          <a:ext cx="1748922" cy="1132332"/>
        </a:xfrm>
        <a:prstGeom prst="ellips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/>
            <a:t>Выставка творческих работ</a:t>
          </a:r>
          <a:endParaRPr lang="ru-RU" sz="1800" b="1" kern="1200" dirty="0"/>
        </a:p>
      </dsp:txBody>
      <dsp:txXfrm>
        <a:off x="3240360" y="3403059"/>
        <a:ext cx="1748922" cy="1132332"/>
      </dsp:txXfrm>
    </dsp:sp>
    <dsp:sp modelId="{13A80D09-9D7A-4D59-AEDF-72973FC3EE96}">
      <dsp:nvSpPr>
        <dsp:cNvPr id="0" name=""/>
        <dsp:cNvSpPr/>
      </dsp:nvSpPr>
      <dsp:spPr>
        <a:xfrm rot="11751332">
          <a:off x="2590174" y="3419590"/>
          <a:ext cx="524422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1751332">
        <a:off x="2590174" y="3419590"/>
        <a:ext cx="524422" cy="382162"/>
      </dsp:txXfrm>
    </dsp:sp>
    <dsp:sp modelId="{365CE173-0E1B-4CE0-A9A4-BBC8E6A0471F}">
      <dsp:nvSpPr>
        <dsp:cNvPr id="0" name=""/>
        <dsp:cNvSpPr/>
      </dsp:nvSpPr>
      <dsp:spPr>
        <a:xfrm>
          <a:off x="576068" y="2664298"/>
          <a:ext cx="1875301" cy="1132332"/>
        </a:xfrm>
        <a:prstGeom prst="ellips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Сотрудничество</a:t>
          </a:r>
          <a:r>
            <a:rPr lang="ru-RU" sz="1600" b="1" kern="1200" baseline="0" dirty="0"/>
            <a:t> с родителями</a:t>
          </a:r>
          <a:endParaRPr lang="ru-RU" sz="1600" b="1" kern="1200" dirty="0"/>
        </a:p>
      </dsp:txBody>
      <dsp:txXfrm>
        <a:off x="576068" y="2664298"/>
        <a:ext cx="1875301" cy="1132332"/>
      </dsp:txXfrm>
    </dsp:sp>
    <dsp:sp modelId="{3423C877-80D3-4F15-9D5A-FA26588DDD1B}">
      <dsp:nvSpPr>
        <dsp:cNvPr id="0" name=""/>
        <dsp:cNvSpPr/>
      </dsp:nvSpPr>
      <dsp:spPr>
        <a:xfrm rot="16368034">
          <a:off x="1228782" y="1845872"/>
          <a:ext cx="686642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16368034">
        <a:off x="1228782" y="1845872"/>
        <a:ext cx="686642" cy="382162"/>
      </dsp:txXfrm>
    </dsp:sp>
    <dsp:sp modelId="{3039205F-9DDE-465B-BF53-CB5E62C3DB1D}">
      <dsp:nvSpPr>
        <dsp:cNvPr id="0" name=""/>
        <dsp:cNvSpPr/>
      </dsp:nvSpPr>
      <dsp:spPr>
        <a:xfrm>
          <a:off x="720077" y="360030"/>
          <a:ext cx="1818673" cy="1010697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Знакомство с семейными традициями </a:t>
          </a:r>
        </a:p>
      </dsp:txBody>
      <dsp:txXfrm>
        <a:off x="720077" y="360030"/>
        <a:ext cx="1818673" cy="1010697"/>
      </dsp:txXfrm>
    </dsp:sp>
    <dsp:sp modelId="{D658DE50-1F99-4E98-8A3C-6B0FE34CB62D}">
      <dsp:nvSpPr>
        <dsp:cNvPr id="0" name=""/>
        <dsp:cNvSpPr/>
      </dsp:nvSpPr>
      <dsp:spPr>
        <a:xfrm rot="21211963">
          <a:off x="2697020" y="528817"/>
          <a:ext cx="431539" cy="382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21211963">
        <a:off x="2697020" y="528817"/>
        <a:ext cx="431539" cy="382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41D3E6-2DA0-44C4-977B-AA35C873D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1017" y="0"/>
            <a:ext cx="93085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7200800" cy="3024336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latin typeface="Georgia" pitchFamily="18" charset="0"/>
              </a:rPr>
              <a:t>«МОЯ СЕМЬЯ»</a:t>
            </a:r>
            <a:br>
              <a:rPr lang="ru-RU" sz="6000" b="1" i="1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6000" i="1" dirty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6000" i="1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1800" b="1" dirty="0">
                <a:solidFill>
                  <a:srgbClr val="FF0000"/>
                </a:solidFill>
              </a:rPr>
              <a:t> 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391544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  <a:p>
            <a:pPr algn="r">
              <a:buNone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Подготовили:</a:t>
            </a:r>
          </a:p>
          <a:p>
            <a:pPr algn="r">
              <a:buNone/>
            </a:pPr>
            <a:r>
              <a:rPr lang="ru-RU" b="1" i="1" dirty="0">
                <a:solidFill>
                  <a:srgbClr val="002060"/>
                </a:solidFill>
              </a:rPr>
              <a:t>воспитатели</a:t>
            </a:r>
          </a:p>
          <a:p>
            <a:pPr algn="r">
              <a:buNone/>
            </a:pPr>
            <a:r>
              <a:rPr lang="ru-RU" b="1" i="1" dirty="0">
                <a:solidFill>
                  <a:srgbClr val="002060"/>
                </a:solidFill>
              </a:rPr>
              <a:t> гр. «Ягодка»</a:t>
            </a:r>
          </a:p>
          <a:p>
            <a:pPr algn="r">
              <a:buNone/>
            </a:pPr>
            <a:r>
              <a:rPr lang="ru-RU" b="1" i="1" dirty="0">
                <a:solidFill>
                  <a:srgbClr val="002060"/>
                </a:solidFill>
              </a:rPr>
              <a:t>Иванькова В.Ф.</a:t>
            </a:r>
          </a:p>
          <a:p>
            <a:pPr algn="r">
              <a:buNone/>
            </a:pPr>
            <a:r>
              <a:rPr lang="ru-RU" b="1" i="1" dirty="0" err="1">
                <a:solidFill>
                  <a:srgbClr val="002060"/>
                </a:solidFill>
              </a:rPr>
              <a:t>Матрохина</a:t>
            </a:r>
            <a:r>
              <a:rPr lang="ru-RU" b="1" i="1" dirty="0">
                <a:solidFill>
                  <a:srgbClr val="002060"/>
                </a:solidFill>
              </a:rPr>
              <a:t> Н.Н.</a:t>
            </a:r>
          </a:p>
          <a:p>
            <a:pPr algn="r">
              <a:buNone/>
            </a:pP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61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3 этап – выбор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0B0225-D258-43FD-8F0E-C285819B9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3952675211"/>
              </p:ext>
            </p:extLst>
          </p:nvPr>
        </p:nvGraphicFramePr>
        <p:xfrm>
          <a:off x="539552" y="1916832"/>
          <a:ext cx="81369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67544" y="332656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 - совместно 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обсудили тему нашего проекта.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1558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4E41F3-954F-4661-9E0E-A5AEE6D86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63934675"/>
              </p:ext>
            </p:extLst>
          </p:nvPr>
        </p:nvGraphicFramePr>
        <p:xfrm>
          <a:off x="457200" y="1052738"/>
          <a:ext cx="8507288" cy="60871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83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3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556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мини-проектов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648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историей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</a:t>
                      </a:r>
                      <a:r>
                        <a:rPr lang="ru-RU" sz="20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родственными связями.</a:t>
                      </a:r>
                      <a:endParaRPr lang="ru-RU" sz="2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семье и происхождении фамилий.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</a:t>
                      </a:r>
                      <a:r>
                        <a:rPr lang="ru-RU" sz="2000" i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худ.произведений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сборник рассказов М.Зощенко «Лёля и Минька».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мульфильмов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2000" i="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Простоквашино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«Малыш и </a:t>
                      </a:r>
                      <a:r>
                        <a:rPr lang="ru-RU" sz="2000" i="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Карлсон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семейными</a:t>
                      </a:r>
                      <a:r>
                        <a:rPr lang="ru-RU" sz="2000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историями.</a:t>
                      </a:r>
                      <a:endParaRPr lang="ru-RU" sz="2000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Исследовательская деятельность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26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работы детей</a:t>
                      </a:r>
                    </a:p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Поделки своими руками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мам и пап, художественная деятельность (семейный портрет).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Сюжетно-ролевые игры</a:t>
                      </a: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«Семья»,  </a:t>
                      </a: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«Праздничное чаепитие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83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родителями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генеологического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древа.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4049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 – реализация проектов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342632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50BBA3-A69D-4CDA-A8F8-755CC4DF6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этап «Презентация»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НОВАЯ МОЯ СЕМЬЯ\2ab346dca3bed021bc4f672b02f5d4e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061" y="1504991"/>
            <a:ext cx="2336731" cy="36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МОЯ СЕМЬЯ\c7170bc4098d81535b3fc2b8c3b558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АЯ МОЯ СЕМЬЯ\15903311_1_nikolaj-nosov-veselaya-semejka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6874" y="1957242"/>
            <a:ext cx="2650249" cy="40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91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462318-5B8B-46D8-9D5D-345CF327E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6098"/>
            <a:ext cx="92777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634082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 семьи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Качайло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ownloads\Максим Качайло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7945" y="1700808"/>
            <a:ext cx="3190637" cy="416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ownloads\Максим Качайло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2750">
            <a:off x="687310" y="1607111"/>
            <a:ext cx="4972087" cy="34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038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944" y="548680"/>
            <a:ext cx="8430110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7237E3F-DE27-4665-8AC4-BB2B14A91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074" name="Picture 2" descr="C:\Users\1\Downloads\Максим Качайло (2)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3568"/>
            <a:ext cx="3907977" cy="56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ownloads\Максим Качайло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0828"/>
            <a:ext cx="45635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9685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28F129-5F68-41AA-9550-6CABC3C31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512168"/>
          </a:xfrm>
        </p:spPr>
        <p:txBody>
          <a:bodyPr anchor="t"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 Киреевых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отмечать Рождество всем вместе 7 января, каждый год!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739" y="1700808"/>
            <a:ext cx="855173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14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E2D5EE-FBF4-41D4-A03F-7D61AC4F4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36904" cy="864096"/>
          </a:xfrm>
        </p:spPr>
        <p:txBody>
          <a:bodyPr anchor="t"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в семье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Шипилиных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выпечка самая вкусная!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312368" cy="490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127" y="1412776"/>
            <a:ext cx="3852428" cy="513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6611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8D1CD2-483E-4DEB-87BA-3B4282B30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любовь к театру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595225" cy="479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945" y="922490"/>
            <a:ext cx="2547937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37001"/>
            <a:ext cx="2693888" cy="326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471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FB18BA-D882-4124-800C-35BB735BA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Вечерние увлекательные посиделки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377477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241458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431" y="3392392"/>
            <a:ext cx="4548187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465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3C2AA0-C8E0-45F5-8B8F-6B6CA765C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прогулки и путешествия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743268" cy="37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210" y="1412776"/>
            <a:ext cx="3608387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787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83B715-E4DD-465F-821D-DCF1ABC3F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72487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539552" y="260648"/>
            <a:ext cx="8100392" cy="86409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8400" b="1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Актуальность</a:t>
            </a:r>
            <a:r>
              <a:rPr kumimoji="0" lang="ru-RU" sz="8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80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ru-RU" sz="8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80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59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8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endParaRPr kumimoji="0" lang="ru-RU" sz="59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-47655"/>
            <a:ext cx="6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328" y="1268760"/>
            <a:ext cx="7830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чувства любви к родным людям, к семье, к её традициям, ценностям, моральным нормам поведения в обществе начинается формирование гражданина, патриота своей родины. Ознакомление детей с понятием "семья" невозможно без непосредственной поддержки самой семьи. Родители являются первыми педагогами. Именно родители должны дать понять ребёнку, что он часть семьи, что это очень важно. В семье есть свои правила и выполнять их должен каждый член семьи. В семье все любят друг друга, заботятся друг о друге. Семья для ребёнка - это мир, в котором закладываются основы морали, отношение к людям. Членов семьи объединяет кровное родство, любовь, общие интересы, традиции, праздники. Именно в семье прививаются такие понятия как «сострадание», «милосердие», «доброта», «мужественность», «женственность», «сплоченность», «единство», «помощь ближним», «уважение к старшим», «чувство ответственности». </a:t>
            </a:r>
            <a:b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7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68ED88-665C-4C40-86A6-55C342F48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4907" y="0"/>
            <a:ext cx="932452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04856" cy="7920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38918"/>
            <a:ext cx="8229600" cy="3799288"/>
          </a:xfrm>
        </p:spPr>
      </p:pic>
    </p:spTree>
    <p:extLst>
      <p:ext uri="{BB962C8B-B14F-4D97-AF65-F5344CB8AC3E}">
        <p14:creationId xmlns:p14="http://schemas.microsoft.com/office/powerpoint/2010/main" xmlns="" val="331045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9D35E4-1484-4D07-B33F-E04D40C90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любимые мамочки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63537"/>
            <a:ext cx="8229600" cy="3799288"/>
          </a:xfrm>
        </p:spPr>
      </p:pic>
    </p:spTree>
    <p:extLst>
      <p:ext uri="{BB962C8B-B14F-4D97-AF65-F5344CB8AC3E}">
        <p14:creationId xmlns:p14="http://schemas.microsoft.com/office/powerpoint/2010/main" xmlns="" val="423600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99936B-F281-4FFC-BB75-51F4DE6D4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5646193"/>
          </a:xfrm>
        </p:spPr>
      </p:pic>
    </p:spTree>
    <p:extLst>
      <p:ext uri="{BB962C8B-B14F-4D97-AF65-F5344CB8AC3E}">
        <p14:creationId xmlns:p14="http://schemas.microsoft.com/office/powerpoint/2010/main" xmlns="" val="2962430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98A70F-D4B0-4F3D-959D-B0232B1DA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26939"/>
            <a:ext cx="8208912" cy="5694450"/>
          </a:xfrm>
        </p:spPr>
      </p:pic>
    </p:spTree>
    <p:extLst>
      <p:ext uri="{BB962C8B-B14F-4D97-AF65-F5344CB8AC3E}">
        <p14:creationId xmlns:p14="http://schemas.microsoft.com/office/powerpoint/2010/main" xmlns="" val="2618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943830-9FC6-45AA-AC95-A9E162A22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Родители и дети составили своё семейное древо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7522" r="-2086" b="10742"/>
          <a:stretch/>
        </p:blipFill>
        <p:spPr>
          <a:xfrm>
            <a:off x="539552" y="1494971"/>
            <a:ext cx="8401248" cy="3874188"/>
          </a:xfrm>
        </p:spPr>
      </p:pic>
    </p:spTree>
    <p:extLst>
      <p:ext uri="{BB962C8B-B14F-4D97-AF65-F5344CB8AC3E}">
        <p14:creationId xmlns:p14="http://schemas.microsoft.com/office/powerpoint/2010/main" xmlns="" val="1132465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F37F61-CEF6-4C20-88E6-4A43DC988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52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923112" cy="72008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26" r="490" b="10414"/>
          <a:stretch/>
        </p:blipFill>
        <p:spPr>
          <a:xfrm>
            <a:off x="202689" y="692696"/>
            <a:ext cx="8719900" cy="4349891"/>
          </a:xfrm>
        </p:spPr>
      </p:pic>
    </p:spTree>
    <p:extLst>
      <p:ext uri="{BB962C8B-B14F-4D97-AF65-F5344CB8AC3E}">
        <p14:creationId xmlns:p14="http://schemas.microsoft.com/office/powerpoint/2010/main" xmlns="" val="918676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72AA9C-A24B-490D-BCD1-5700E8766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28CA29-8B7E-48D7-AFC3-35C8B0F98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8475240" cy="479857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9" y="4725144"/>
            <a:ext cx="5225752" cy="152381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cs typeface="Courier New" pitchFamily="49" charset="0"/>
              </a:rPr>
              <a:t>Спасибо за внимание!</a:t>
            </a:r>
            <a:endParaRPr lang="ru-RU" sz="3200" b="1" i="1" dirty="0">
              <a:solidFill>
                <a:srgbClr val="FF0000"/>
              </a:solidFill>
              <a:latin typeface="Georgia" pitchFamily="18" charset="0"/>
              <a:cs typeface="Courier New" pitchFamily="49" charset="0"/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7884368" y="764704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4-конечная звезда 10"/>
          <p:cNvSpPr/>
          <p:nvPr/>
        </p:nvSpPr>
        <p:spPr>
          <a:xfrm>
            <a:off x="611560" y="530120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957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672CC2-A181-4EEC-AD08-0341E25F6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717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76064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Цель. </a:t>
            </a:r>
            <a:r>
              <a:rPr lang="ru-RU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организационно – педагогических условий для формирования у детей дошкольного возраста духовно-нравственного отношения и чувства сопричастности к родному дому, семье, семейным ценностям и традициям.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</a:t>
            </a:r>
            <a:r>
              <a:rPr lang="ru-RU" sz="4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Обогатить знания детей о своей семье, о нравственном отношении к членам семьи, семейным традициям, расширять знания о ближнем окружении, учить разбираться в родственных связях (брат, сестра, бабушка, дедушка), проявлять заботу о родных людях.</a:t>
            </a:r>
          </a:p>
          <a:p>
            <a:pPr>
              <a:buNone/>
            </a:pPr>
            <a:endParaRPr lang="ru-RU" sz="4200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>
              <a:buNone/>
            </a:pPr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</a:t>
            </a:r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Развивать коммуникативные навыки и творческие способности детей, познавательный интерес, любознательность, фантазию, воображение в процессе совместной деятельности взрослых с детьми.</a:t>
            </a:r>
          </a:p>
          <a:p>
            <a:pPr>
              <a:buNone/>
            </a:pPr>
            <a:endParaRPr lang="ru-RU" sz="4200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>
              <a:buNone/>
            </a:pPr>
            <a:r>
              <a:rPr lang="ru-RU" sz="4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Воспитывать у детей любовь и уважение к членам семьи, показать ценность семьи для каждого человека.</a:t>
            </a:r>
          </a:p>
          <a:p>
            <a:pPr>
              <a:buNone/>
            </a:pPr>
            <a:endParaRPr lang="ru-RU" sz="4200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>
              <a:buNone/>
            </a:pPr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4</a:t>
            </a:r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Способствовать активному вовлечению родителей в совместную деятельность с ребенком в условиях семьи и детского сада.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dirty="0"/>
              <a:t>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 задачи: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36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138CEB-E42F-4420-90A6-DC18C1DD5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332656"/>
            <a:ext cx="8507288" cy="5793507"/>
          </a:xfrm>
        </p:spPr>
        <p:txBody>
          <a:bodyPr>
            <a:normAutofit/>
          </a:bodyPr>
          <a:lstStyle/>
          <a:p>
            <a:pPr lvl="0" algn="ctr">
              <a:buFontTx/>
              <a:buChar char="-"/>
            </a:pPr>
            <a:endParaRPr lang="ru-RU" dirty="0"/>
          </a:p>
          <a:p>
            <a:pPr lvl="0" algn="ctr">
              <a:buFontTx/>
              <a:buChar char="-"/>
            </a:pPr>
            <a:endParaRPr lang="ru-RU" dirty="0"/>
          </a:p>
          <a:p>
            <a:pPr lvl="0" algn="ctr">
              <a:buFontTx/>
              <a:buChar char="-"/>
            </a:pPr>
            <a:endParaRPr lang="ru-RU" dirty="0"/>
          </a:p>
          <a:p>
            <a:pPr lvl="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: </a:t>
            </a:r>
          </a:p>
          <a:p>
            <a:pPr lvl="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</a:t>
            </a:r>
          </a:p>
          <a:p>
            <a:pPr lvl="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групповой,</a:t>
            </a:r>
          </a:p>
          <a:p>
            <a:pPr lvl="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интегрированный.</a:t>
            </a:r>
          </a:p>
          <a:p>
            <a:pPr>
              <a:buFontTx/>
              <a:buChar char="-"/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3002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sz="1300" dirty="0">
              <a:solidFill>
                <a:srgbClr val="C00000"/>
              </a:solidFill>
            </a:endParaRP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467544" y="3501008"/>
            <a:ext cx="8229600" cy="27473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25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32003B-429D-40A9-BDD9-F290F706D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74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 группы «Ягодка» 6-7 лет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</p:txBody>
      </p:sp>
    </p:spTree>
    <p:extLst>
      <p:ext uri="{BB962C8B-B14F-4D97-AF65-F5344CB8AC3E}">
        <p14:creationId xmlns:p14="http://schemas.microsoft.com/office/powerpoint/2010/main" xmlns="" val="207778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МОЯ СЕМЬЯ\42466_зп2024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Ожидаемый результат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реализации проекта «Моя семья» мы планируем повысить уровень знаний детей о семье. Дети узнают больше о своей семье, о родственных отношениях, о том, что такое семья, что у семьи есть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традиции, будут иметь представление о родословной как истории семьи.</a:t>
            </a:r>
          </a:p>
        </p:txBody>
      </p:sp>
    </p:spTree>
    <p:extLst>
      <p:ext uri="{BB962C8B-B14F-4D97-AF65-F5344CB8AC3E}">
        <p14:creationId xmlns:p14="http://schemas.microsoft.com/office/powerpoint/2010/main" xmlns="" val="2600767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96A085-DC77-4145-961F-8C2A61A19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учебного года  мы предложили детям поговорить на тему семья. И поняли, что у детей очень ограничены знания о семье, о происхождении семьи, о родственных связях. Что означает их фамилии, происхождение фамилии. Дети не знали, что существуют семейные традиции и семейные ценности. Детям  стало интересно и мы начали наш проект.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выбор темы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31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536268-AFCA-4CE5-A7CE-04A36D7F6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95627" cy="6858000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18031116"/>
              </p:ext>
            </p:extLst>
          </p:nvPr>
        </p:nvGraphicFramePr>
        <p:xfrm>
          <a:off x="395536" y="1412776"/>
          <a:ext cx="822960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126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Что</a:t>
                      </a:r>
                      <a:r>
                        <a:rPr lang="ru-RU" b="1" baseline="0" dirty="0">
                          <a:solidFill>
                            <a:schemeClr val="bg1"/>
                          </a:solidFill>
                        </a:rPr>
                        <a:t> мы знаем ?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Что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хотим узнать?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Как мы можем это узнать?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-Что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семья – это мама, папа и их дети.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-Что у мамы и папы тоже есть родители (это бабушки и дедушки).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-Как появилась моя семья (как познакомились мама с папой).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-Что у бабушки с дедушкой есть фамилия, имя и отчество.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dirty="0" smtClean="0"/>
                        <a:t>-Что</a:t>
                      </a:r>
                      <a:r>
                        <a:rPr lang="ru-RU" baseline="0" dirty="0" smtClean="0"/>
                        <a:t> обозначает моя фамилия (история происхождения фамилии).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Беседы с родителями, с воспитателями.</a:t>
                      </a:r>
                    </a:p>
                    <a:p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Интернет-ресурсов.</a:t>
                      </a:r>
                    </a:p>
                    <a:p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Творческая деятельность.</a:t>
                      </a:r>
                    </a:p>
                    <a:p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деятельность.</a:t>
                      </a: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52400"/>
            <a:ext cx="8496944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наиболее эффективных способов введения в тему связан с использованием модели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«трёх вопросов»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285071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E1ACB5-5006-45A1-9AAC-3BEF18096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сюжетно-ролевые игры 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детскую литературу 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Рассматривали семейные фотографии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поделки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Смотрели мультфильмы</a:t>
            </a:r>
          </a:p>
          <a:p>
            <a:pPr lvl="0" algn="ctr">
              <a:buFont typeface="Arial" pitchFamily="34" charset="0"/>
              <a:buChar char="•"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сбор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572898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597</Words>
  <Application>Microsoft Office PowerPoint</Application>
  <PresentationFormat>Экран (4:3)</PresentationFormat>
  <Paragraphs>93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«МОЯ СЕМЬЯ»   </vt:lpstr>
      <vt:lpstr> </vt:lpstr>
      <vt:lpstr>  Цели и задачи:  </vt:lpstr>
      <vt:lpstr>        </vt:lpstr>
      <vt:lpstr>Участники проекта:   Дети подготовительной группы группы «Ягодка» 6-7 лет Воспитатели Родители</vt:lpstr>
      <vt:lpstr>Ожидаемый результат</vt:lpstr>
      <vt:lpstr>1 этап – выбор темы</vt:lpstr>
      <vt:lpstr>Один из наиболее эффективных способов введения в тему связан с использованием модели  «трёх вопросов»</vt:lpstr>
      <vt:lpstr>2 этап – сбор информации</vt:lpstr>
      <vt:lpstr>3 этап – выбор проектов</vt:lpstr>
      <vt:lpstr>4 этап – реализация проектов</vt:lpstr>
      <vt:lpstr>5 этап «Презентация»</vt:lpstr>
      <vt:lpstr>Семейные традиции семьи Качайло</vt:lpstr>
      <vt:lpstr>Слайд 14</vt:lpstr>
      <vt:lpstr>Семейная традиция  Киреевых отмечать Рождество всем вместе 7 января, каждый год! </vt:lpstr>
      <vt:lpstr>Традиции в семье Шипилиных.  Домашняя выпечка самая вкусная!</vt:lpstr>
      <vt:lpstr>Семейная любовь к театру</vt:lpstr>
      <vt:lpstr>Вечерние увлекательные посиделки</vt:lpstr>
      <vt:lpstr>Семейные прогулки и путешествия</vt:lpstr>
      <vt:lpstr>Наше творчество </vt:lpstr>
      <vt:lpstr>Наши любимые мамочки</vt:lpstr>
      <vt:lpstr>Слайд 22</vt:lpstr>
      <vt:lpstr>Слайд 23</vt:lpstr>
      <vt:lpstr>Родители и дети составили своё семейное древо</vt:lpstr>
      <vt:lpstr>Слайд 25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«пишите тему своей презентации… например  «Как мы прожили год и чему научились…»   </dc:title>
  <dc:creator>1</dc:creator>
  <cp:lastModifiedBy>Василина</cp:lastModifiedBy>
  <cp:revision>61</cp:revision>
  <dcterms:created xsi:type="dcterms:W3CDTF">2018-09-24T03:34:07Z</dcterms:created>
  <dcterms:modified xsi:type="dcterms:W3CDTF">2023-03-13T14:13:48Z</dcterms:modified>
</cp:coreProperties>
</file>