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08" autoAdjust="0"/>
  </p:normalViewPr>
  <p:slideViewPr>
    <p:cSldViewPr>
      <p:cViewPr>
        <p:scale>
          <a:sx n="66" d="100"/>
          <a:sy n="66" d="100"/>
        </p:scale>
        <p:origin x="-6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3/17/369869271031772/lozhka-kruzhka-blyudce-chaj-napitok-cvety-salfetka-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556792"/>
            <a:ext cx="7128792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96B1C"/>
                </a:solidFill>
                <a:latin typeface="American DreamSwash-Italic " pitchFamily="2" charset="0"/>
              </a:rPr>
              <a:t>Знакомьтесь: </a:t>
            </a:r>
            <a:br>
              <a:rPr lang="ru-RU" b="1" dirty="0" smtClean="0">
                <a:solidFill>
                  <a:srgbClr val="096B1C"/>
                </a:solidFill>
                <a:latin typeface="American DreamSwash-Italic " pitchFamily="2" charset="0"/>
              </a:rPr>
            </a:br>
            <a:r>
              <a:rPr lang="ru-RU" b="1" dirty="0" smtClean="0">
                <a:solidFill>
                  <a:srgbClr val="096B1C"/>
                </a:solidFill>
                <a:latin typeface="American DreamSwash-Italic " pitchFamily="2" charset="0"/>
              </a:rPr>
              <a:t>ФИТОТЕРАПИЯ</a:t>
            </a:r>
            <a:endParaRPr lang="ru-RU" b="1" dirty="0">
              <a:solidFill>
                <a:srgbClr val="096B1C"/>
              </a:solidFill>
              <a:latin typeface="American DreamSwash-Italic 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1054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Презентация для педагогов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Выполнила:учитель-логопед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высшей  квалификационной категории Александрова Н.Н.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-dog.ru/wallpapers/13/17/369869271031772/lozhka-kruzhka-blyudce-chaj-napitok-cvety-salfetka-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3435" y="1"/>
            <a:ext cx="10287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Виды фитотерапии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14412" y="1214422"/>
            <a:ext cx="9401212" cy="491174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Georgia" pitchFamily="18" charset="0"/>
              </a:rPr>
              <a:t>Этиотропная</a:t>
            </a:r>
            <a:r>
              <a:rPr lang="ru-RU" dirty="0" smtClean="0">
                <a:latin typeface="Georgia" pitchFamily="18" charset="0"/>
              </a:rPr>
              <a:t> (направлена на устранение самой причины заболевания)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Georgia" pitchFamily="18" charset="0"/>
              </a:rPr>
              <a:t>Патогенетическая </a:t>
            </a:r>
            <a:r>
              <a:rPr lang="ru-RU" dirty="0" smtClean="0">
                <a:latin typeface="Georgia" pitchFamily="18" charset="0"/>
              </a:rPr>
              <a:t>(отвечает за подавление или устранение различных механизмов, приведших к развитию болезни)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Georgia" pitchFamily="18" charset="0"/>
              </a:rPr>
              <a:t>Симптоматическая </a:t>
            </a:r>
            <a:r>
              <a:rPr lang="ru-RU" dirty="0" smtClean="0">
                <a:latin typeface="Georgia" pitchFamily="18" charset="0"/>
              </a:rPr>
              <a:t>(призвана ослабить или полностью устранить отдельные симптомы).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Georgia" pitchFamily="18" charset="0"/>
              </a:rPr>
              <a:t>В отдельную часть выделены </a:t>
            </a:r>
            <a:r>
              <a:rPr lang="ru-RU" b="1" i="1" dirty="0" smtClean="0">
                <a:latin typeface="Georgia" pitchFamily="18" charset="0"/>
              </a:rPr>
              <a:t>Вспомогательные лекарственные препараты</a:t>
            </a:r>
            <a:r>
              <a:rPr lang="ru-RU" dirty="0" smtClean="0">
                <a:latin typeface="Georgia" pitchFamily="18" charset="0"/>
              </a:rPr>
              <a:t>. Они предназначены для  повышения эффективности или же для профилактики и устранения осложнений в период основной, традиционной терапии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-dog.ru/wallpapers/13/17/369869271031772/lozhka-kruzhka-blyudce-chaj-napitok-cvety-salfetka-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67" y="3398"/>
            <a:ext cx="10281904" cy="685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Помощь иммунитету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Фитотерапия- отличный помощник для тех, у кого ослаблен иммунитет повышена склонность к инфекциям, прежде всего верхних дыхательных путей.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Например, общеукрепляющим и тонизирующим действием обладают черноплодная рябина и овес посевной. А при авитаминозе помогает рябина обыкновенная. Если же человек простудился, рекомендуют потогонные чаи, полоскание горла природными антисептиками: настоями шалфея, эвкалипта. Календулы.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-dog.ru/wallpapers/13/17/369869271031772/lozhka-kruzhka-blyudce-chaj-napitok-cvety-salfetka-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3274" cy="682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Против стресса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9186898" cy="44720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В вопросе лечения депрессивных состояний часто люди прибегают к помощи </a:t>
            </a:r>
            <a:r>
              <a:rPr lang="ru-RU" dirty="0" err="1" smtClean="0">
                <a:latin typeface="Georgia" pitchFamily="18" charset="0"/>
              </a:rPr>
              <a:t>фитотерапии</a:t>
            </a:r>
            <a:r>
              <a:rPr lang="ru-RU" dirty="0" smtClean="0">
                <a:latin typeface="Georgia" pitchFamily="18" charset="0"/>
              </a:rPr>
              <a:t>. Поскольку травы обладают несколькими действиями, успокаивающий сбор должен подбираться индивидуально. 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Боярышник и пустырник постепенно снижают давление. Элеутерококк и женьшень эффективнее существующих химических лекарств, повышающих устойчивость к стрессу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-dog.ru/wallpapers/13/17/369869271031772/lozhka-kruzhka-blyudce-chaj-napitok-cvety-salfetka-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713" y="-1"/>
            <a:ext cx="10287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071546"/>
            <a:ext cx="8501122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Georgia" pitchFamily="18" charset="0"/>
              </a:rPr>
              <a:t>В настоящее время в России используется для лечения около 3000 веществ, субстанций и препаратов, причем 1/3  лекарственных препаратов вырабатываются из лекарственных растений и лечебных трав</a:t>
            </a:r>
            <a:endParaRPr lang="ru-RU" sz="3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-dog.ru/wallpapers/13/17/369869271031772/lozhka-kruzhka-blyudce-chaj-napitok-cvety-salfetka-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19"/>
            <a:ext cx="10326479" cy="68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Фитотерапия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в детском саду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Перед применением </a:t>
            </a:r>
            <a:r>
              <a:rPr lang="ru-RU" dirty="0" err="1" smtClean="0">
                <a:latin typeface="Georgia" pitchFamily="18" charset="0"/>
              </a:rPr>
              <a:t>фитотерапии</a:t>
            </a:r>
            <a:r>
              <a:rPr lang="ru-RU" dirty="0" smtClean="0">
                <a:latin typeface="Georgia" pitchFamily="18" charset="0"/>
              </a:rPr>
              <a:t> в детском саду необходимо взять с родителей письменное согласие, а так же проконсультироваться с врачом. (возможно у кого-то из детей аллергия или другая непереносимость тех или иных веществ, используемых в сеансах </a:t>
            </a:r>
            <a:r>
              <a:rPr lang="ru-RU" dirty="0" err="1" smtClean="0">
                <a:latin typeface="Georgia" pitchFamily="18" charset="0"/>
              </a:rPr>
              <a:t>фитотерапии</a:t>
            </a:r>
            <a:r>
              <a:rPr lang="ru-RU" dirty="0" smtClean="0">
                <a:latin typeface="Georgia" pitchFamily="18" charset="0"/>
              </a:rPr>
              <a:t>)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-dog.ru/wallpapers/13/17/369869271031772/lozhka-kruzhka-blyudce-chaj-napitok-cvety-salfetka-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Фито-подушки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в детском саду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В первую очередь необходимо обработать помещение (для этого используют эфирные масла лаванды, аниса, шалфея в специальных флаконах или травяных подушках)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В холщевые подушки кладут листья мяты, герани, душицы, хвою сосны, лепестки розы и другие полезные травы, далее подушку кладут на батарею или другое теплое место. Чтобы запах активно распространялся по всему помещению.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Такую подушку можно использовать 1-1,5 месяца, затем ее нужно менять на новую.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Также можно комбинировать различные травы и масла.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-dog.ru/wallpapers/13/17/369869271031772/lozhka-kruzhka-blyudce-chaj-napitok-cvety-salfetka-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88"/>
            <a:ext cx="10305283" cy="68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Травяные отвары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В осенне- зимний  период детям рекомендуется давать небольшими дозами травяные отвары.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Курс применения 1-1,5 месяца.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Применять за 30 мин до еды (для лучшего усвоения вещества)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Доза для малышей 1 чайная ложечка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Всегда полезно давать детям витаминный комплекс из трав: отвары крапивы, шиповника, смородины черной, рябины, земляники, малины, ромашки и др.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-dog.ru/wallpapers/13/17/369869271031772/lozhka-kruzhka-blyudce-chaj-napitok-cvety-salfetka-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131"/>
            <a:ext cx="10332640" cy="68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Противопоказания 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Georgia" pitchFamily="18" charset="0"/>
              </a:rPr>
              <a:t>Острые лихорадочные реакции;</a:t>
            </a:r>
          </a:p>
          <a:p>
            <a:r>
              <a:rPr lang="ru-RU" dirty="0" smtClean="0">
                <a:latin typeface="Georgia" pitchFamily="18" charset="0"/>
              </a:rPr>
              <a:t>Нарушение сна;</a:t>
            </a:r>
          </a:p>
          <a:p>
            <a:r>
              <a:rPr lang="ru-RU" dirty="0" smtClean="0">
                <a:latin typeface="Georgia" pitchFamily="18" charset="0"/>
              </a:rPr>
              <a:t>Судорожное состояние;</a:t>
            </a:r>
          </a:p>
          <a:p>
            <a:r>
              <a:rPr lang="ru-RU" dirty="0" smtClean="0">
                <a:latin typeface="Georgia" pitchFamily="18" charset="0"/>
              </a:rPr>
              <a:t>Иные подозрительные и нестандартные проявления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Суточная доза растительных </a:t>
            </a:r>
            <a:r>
              <a:rPr lang="ru-RU" dirty="0" err="1" smtClean="0">
                <a:latin typeface="Georgia" pitchFamily="18" charset="0"/>
              </a:rPr>
              <a:t>адаптогенов</a:t>
            </a:r>
            <a:r>
              <a:rPr lang="ru-RU" dirty="0" smtClean="0">
                <a:latin typeface="Georgia" pitchFamily="18" charset="0"/>
              </a:rPr>
              <a:t> составляет 2 капли на год жизни </a:t>
            </a:r>
            <a:r>
              <a:rPr lang="ru-RU" dirty="0" err="1" smtClean="0">
                <a:latin typeface="Georgia" pitchFamily="18" charset="0"/>
              </a:rPr>
              <a:t>ребенка,она</a:t>
            </a:r>
            <a:r>
              <a:rPr lang="ru-RU" dirty="0" smtClean="0">
                <a:latin typeface="Georgia" pitchFamily="18" charset="0"/>
              </a:rPr>
              <a:t> делится на 2 приема и дается за 15-20 мин до еды. Перед сном </a:t>
            </a:r>
            <a:r>
              <a:rPr lang="ru-RU" dirty="0" err="1" smtClean="0">
                <a:latin typeface="Georgia" pitchFamily="18" charset="0"/>
              </a:rPr>
              <a:t>фитоадаптогены</a:t>
            </a:r>
            <a:r>
              <a:rPr lang="ru-RU" dirty="0" smtClean="0">
                <a:latin typeface="Georgia" pitchFamily="18" charset="0"/>
              </a:rPr>
              <a:t> применять не рекомендуется. Курс 3 недели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w-dog.ru/wallpapers/13/17/369869271031772/lozhka-kruzhka-blyudce-chaj-napitok-cvety-salfetka-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26"/>
            <a:ext cx="10332640" cy="68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49" y="2348880"/>
            <a:ext cx="8686800" cy="1642194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Georgia" pitchFamily="18" charset="0"/>
              </a:rPr>
              <a:t>Спасибо за внимание</a:t>
            </a:r>
            <a:r>
              <a:rPr lang="ru-RU" sz="8900" dirty="0" smtClean="0">
                <a:solidFill>
                  <a:srgbClr val="002060"/>
                </a:solidFill>
              </a:rPr>
              <a:t>!</a:t>
            </a:r>
            <a:endParaRPr lang="ru-RU" sz="8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3/17/369869271031772/lozhka-kruzhka-blyudce-chaj-napitok-cvety-salfetka-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5" y="23349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14356"/>
            <a:ext cx="8786874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Для укрепления иммунитета не обязательно ходить в аптеку за препаратами, можно принимать витаминные чаи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Чай из шиповника просто необходим организму. Витамина С в нем содержится не меньше, чем в цитрусовых.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Шиповник повышает гемоглобин в крови. А так же улучшает ее состав, очищает кровеносную  систему и нормализует обменные процессы, происходящие в организме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3/17/369869271031772/lozhka-kruzhka-blyudce-chaj-napitok-cvety-salfetka-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9186898" cy="541180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Сейчас активно используют </a:t>
            </a:r>
            <a:r>
              <a:rPr lang="ru-RU" dirty="0" err="1" smtClean="0">
                <a:latin typeface="Cambria" pitchFamily="18" charset="0"/>
                <a:ea typeface="Cambria" pitchFamily="18" charset="0"/>
              </a:rPr>
              <a:t>фитотерапию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  в детских садах с целью уменьшить количество вирусных и инфекционных заболеваний у детей.</a:t>
            </a:r>
          </a:p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Использование эфирных масел и трав – хорошая и безопасная профилактика ОРЗ и ОРВИ </a:t>
            </a:r>
          </a:p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Важным действием на организм : улучшение обмена веществ, регенерация тканей, стимуляция защитных функций организма, оказывают:</a:t>
            </a:r>
          </a:p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Алоэ, виноград и крыжовник, ромашка и календула, эвкалипт, сосна и пихта, шалфей и мать и мачеха, тысячелистник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385" y="1842"/>
            <a:ext cx="10284237" cy="685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Определение: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04375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Georgia" pitchFamily="18" charset="0"/>
              </a:rPr>
              <a:t>Фитотерапия – использование растений для профилактики и лечения различных недугов. </a:t>
            </a:r>
            <a:r>
              <a:rPr lang="ru-RU" sz="3600" dirty="0" err="1" smtClean="0">
                <a:latin typeface="Georgia" pitchFamily="18" charset="0"/>
              </a:rPr>
              <a:t>Фитопрепараты</a:t>
            </a:r>
            <a:r>
              <a:rPr lang="ru-RU" sz="3600" dirty="0" smtClean="0">
                <a:latin typeface="Georgia" pitchFamily="18" charset="0"/>
              </a:rPr>
              <a:t> могут применяться как сами по себе. Так и в сочетании с химическими медикаментами</a:t>
            </a:r>
            <a:endParaRPr lang="ru-RU" sz="3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0" y="0"/>
            <a:ext cx="10290652" cy="686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Из истории: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Фитотерапия- одна из самых древних наук. Появившаяся более 6000 лет назад.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Фитотерапия в переводе с греческого означает лечение травами. ВЫ русскоязычной литературе вместо термина «Фитотерапия» часто употреблялся термин «</a:t>
            </a:r>
            <a:r>
              <a:rPr lang="ru-RU" dirty="0" err="1" smtClean="0">
                <a:latin typeface="Georgia" pitchFamily="18" charset="0"/>
              </a:rPr>
              <a:t>траволечение</a:t>
            </a:r>
            <a:r>
              <a:rPr lang="ru-RU" dirty="0" smtClean="0">
                <a:latin typeface="Georgia" pitchFamily="18" charset="0"/>
              </a:rPr>
              <a:t>»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С древних времен наши предки использовали всевозможные растения для лечения различных недугов. Сейчас подобные методы называют фитотерапией. Но иногда к ней относят и лечение другими природными препаратами, например: мумиё, мед, прополис, маточное молочко.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49"/>
            <a:ext cx="10239077" cy="68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Из глубины веков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Georgia" pitchFamily="18" charset="0"/>
              </a:rPr>
              <a:t>Уже за 3000 лет до н.э. в Древней Ассирии, Египте, Индии, Китае были известны лечебные свойства трав. Этой темой занимались такие ученые древности, как:</a:t>
            </a:r>
          </a:p>
          <a:p>
            <a:r>
              <a:rPr lang="ru-RU" sz="2000" dirty="0" smtClean="0">
                <a:latin typeface="Georgia" pitchFamily="18" charset="0"/>
              </a:rPr>
              <a:t>Гиппократ (основатель греческой медицины), </a:t>
            </a:r>
          </a:p>
          <a:p>
            <a:r>
              <a:rPr lang="ru-RU" sz="2000" dirty="0" smtClean="0">
                <a:latin typeface="Georgia" pitchFamily="18" charset="0"/>
              </a:rPr>
              <a:t>Гален (римский философ и врач)</a:t>
            </a:r>
          </a:p>
          <a:p>
            <a:r>
              <a:rPr lang="ru-RU" sz="2000" dirty="0" err="1" smtClean="0">
                <a:latin typeface="Georgia" pitchFamily="18" charset="0"/>
              </a:rPr>
              <a:t>Диоксорид</a:t>
            </a:r>
            <a:r>
              <a:rPr lang="ru-RU" sz="2000" dirty="0" smtClean="0">
                <a:latin typeface="Georgia" pitchFamily="18" charset="0"/>
              </a:rPr>
              <a:t> (отец европейской науки о лекарственных растениях)</a:t>
            </a:r>
          </a:p>
          <a:p>
            <a:r>
              <a:rPr lang="ru-RU" sz="2000" dirty="0" smtClean="0">
                <a:latin typeface="Georgia" pitchFamily="18" charset="0"/>
              </a:rPr>
              <a:t>Абу-Али Ибн Сина (Авиценна) (Выдающийся таджикский ученый)</a:t>
            </a:r>
          </a:p>
          <a:p>
            <a:r>
              <a:rPr lang="ru-RU" sz="2000" dirty="0" err="1" smtClean="0">
                <a:latin typeface="Georgia" pitchFamily="18" charset="0"/>
              </a:rPr>
              <a:t>Евпраския</a:t>
            </a:r>
            <a:r>
              <a:rPr lang="ru-RU" sz="2000" dirty="0" smtClean="0">
                <a:latin typeface="Georgia" pitchFamily="18" charset="0"/>
              </a:rPr>
              <a:t> (</a:t>
            </a:r>
            <a:r>
              <a:rPr lang="ru-RU" sz="2000" dirty="0" err="1" smtClean="0">
                <a:latin typeface="Georgia" pitchFamily="18" charset="0"/>
              </a:rPr>
              <a:t>Добродея</a:t>
            </a:r>
            <a:r>
              <a:rPr lang="ru-RU" sz="2000" dirty="0" smtClean="0">
                <a:latin typeface="Georgia" pitchFamily="18" charset="0"/>
              </a:rPr>
              <a:t>) (внучка Великого Князя Киевской Руси Владимира Мономаха)</a:t>
            </a:r>
          </a:p>
          <a:p>
            <a:r>
              <a:rPr lang="ru-RU" sz="2000" dirty="0" smtClean="0">
                <a:latin typeface="Georgia" pitchFamily="18" charset="0"/>
              </a:rPr>
              <a:t>Богатые сведения  о лекарственных растениях накопились в монастырях, где монахи собирали травы и лечили людей.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-dog.ru/wallpapers/13/17/369869271031772/lozhka-kruzhka-blyudce-chaj-napitok-cvety-salfetka-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87199" cy="699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Подарки природы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Для человеческого организма компоненты растительных веществ ближе  синтетических соединений, поэтому непереносимость фитопрепаратов встречается не часто. При этом витамины и другие биологически активные вещества, входящие в состав фитопрепаратов, положительно влияют на организм в целом.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-dog.ru/wallpapers/13/17/369869271031772/lozhka-kruzhka-blyudce-chaj-napitok-cvety-salfetka-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-1859"/>
            <a:ext cx="10289789" cy="685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Правда и мифы</a:t>
            </a:r>
            <a:endParaRPr lang="ru-RU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Действие лекарств из трав определяется активными веществами, такими как алкалоиды, </a:t>
            </a:r>
            <a:r>
              <a:rPr lang="ru-RU" dirty="0" err="1" smtClean="0">
                <a:latin typeface="Georgia" pitchFamily="18" charset="0"/>
              </a:rPr>
              <a:t>глизоиды</a:t>
            </a:r>
            <a:r>
              <a:rPr lang="ru-RU" dirty="0" smtClean="0">
                <a:latin typeface="Georgia" pitchFamily="18" charset="0"/>
              </a:rPr>
              <a:t>, эфирные масла. В народе бытует мнение, что фитотерапия полностью безвредна, и, следовательно применяться может без ограничений, но такая беспечность может стать опасной. Ведь травы бывают ядовитыми, </a:t>
            </a:r>
            <a:r>
              <a:rPr lang="ru-RU" dirty="0">
                <a:latin typeface="Georgia" pitchFamily="18" charset="0"/>
              </a:rPr>
              <a:t>и</a:t>
            </a:r>
            <a:r>
              <a:rPr lang="ru-RU" dirty="0" smtClean="0">
                <a:latin typeface="Georgia" pitchFamily="18" charset="0"/>
              </a:rPr>
              <a:t>, как ни странно, лекарственными они являются именно благодаря своей токсичности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Поэтому стоит помнить, что используя фитопрепарат. Нельзя допускать передозировок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911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Знакомьтесь:  ФИТОТЕРАПИЯ</vt:lpstr>
      <vt:lpstr>Презентация PowerPoint</vt:lpstr>
      <vt:lpstr>Презентация PowerPoint</vt:lpstr>
      <vt:lpstr>Определение:</vt:lpstr>
      <vt:lpstr>Из истории:</vt:lpstr>
      <vt:lpstr>Презентация PowerPoint</vt:lpstr>
      <vt:lpstr>Из глубины веков</vt:lpstr>
      <vt:lpstr>Подарки природы</vt:lpstr>
      <vt:lpstr>Правда и мифы</vt:lpstr>
      <vt:lpstr>Виды фитотерапии</vt:lpstr>
      <vt:lpstr>Помощь иммунитету</vt:lpstr>
      <vt:lpstr>Против стресса</vt:lpstr>
      <vt:lpstr>Презентация PowerPoint</vt:lpstr>
      <vt:lpstr>Фитотерапия в детском саду</vt:lpstr>
      <vt:lpstr>Фито-подушки в детском саду</vt:lpstr>
      <vt:lpstr>Травяные отвары</vt:lpstr>
      <vt:lpstr>Противопоказания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Знакомьтесь,  ФИТОТЕРАПИЯ</dc:title>
  <dc:creator>Наталия</dc:creator>
  <cp:lastModifiedBy>Наталья</cp:lastModifiedBy>
  <cp:revision>37</cp:revision>
  <dcterms:created xsi:type="dcterms:W3CDTF">2021-06-18T02:23:57Z</dcterms:created>
  <dcterms:modified xsi:type="dcterms:W3CDTF">2021-11-25T05:24:05Z</dcterms:modified>
</cp:coreProperties>
</file>