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5F005FE-6744-412B-8AA8-C5F1BC61BE7B}" type="datetimeFigureOut">
              <a:rPr lang="ru-RU" smtClean="0"/>
              <a:pPr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56BA3E0-07C7-4E4D-9E5B-18D717AEC1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41440" cy="144267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Детские писатели.</a:t>
            </a:r>
            <a:endParaRPr lang="ru-RU" sz="6600" b="1" dirty="0">
              <a:solidFill>
                <a:srgbClr val="0070C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996952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чем начать писать, я всегда задаю себе три вопроса: что я хочу написать, как написать и для чего написать.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А. М. Горький.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22146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составила учитель начальных классов: </a:t>
            </a:r>
            <a:r>
              <a:rPr lang="ru-RU" dirty="0" smtClean="0"/>
              <a:t>Мальцева</a:t>
            </a:r>
            <a:r>
              <a:rPr lang="ru-RU" dirty="0" smtClean="0"/>
              <a:t> </a:t>
            </a:r>
            <a:r>
              <a:rPr lang="ru-RU" dirty="0" smtClean="0"/>
              <a:t>Марина Николаевна. МАОУ </a:t>
            </a:r>
            <a:r>
              <a:rPr lang="ru-RU" dirty="0" smtClean="0"/>
              <a:t>«</a:t>
            </a:r>
            <a:r>
              <a:rPr lang="ru-RU" dirty="0" smtClean="0"/>
              <a:t>Инженерная школа</a:t>
            </a:r>
            <a:r>
              <a:rPr lang="ru-RU" dirty="0" smtClean="0"/>
              <a:t>» </a:t>
            </a:r>
            <a:r>
              <a:rPr lang="ru-RU" dirty="0" smtClean="0"/>
              <a:t>г. Пермь.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/>
              <a:t>С.Я.Маршак</a:t>
            </a:r>
            <a:r>
              <a:rPr lang="ru-RU" b="1" i="1" dirty="0"/>
              <a:t>  жил и трудился в 20 веке. Он чувствовал, что его стихи и сказки будут читать дети и 21 века. В 1962 году </a:t>
            </a:r>
            <a:r>
              <a:rPr lang="ru-RU" b="1" i="1" dirty="0" smtClean="0"/>
              <a:t>он </a:t>
            </a:r>
            <a:r>
              <a:rPr lang="ru-RU" b="1" i="1" dirty="0"/>
              <a:t>написал такие строки: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/>
              <a:t>Читатель мой особенного рода: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Умеет он под стол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ходить пешком.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Но радостно мне знать,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что я знаком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 читателем двухтысячного года!</a:t>
            </a:r>
          </a:p>
        </p:txBody>
      </p:sp>
      <p:pic>
        <p:nvPicPr>
          <p:cNvPr id="5122" name="Picture 2" descr="C:\мамочка\images (2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1704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мамочка\images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4704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мамочка\images (1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447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мамочка\images (1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221088"/>
            <a:ext cx="1552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0946" y="563488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«Двенадцать месяцев» (1943 год)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8" y="1124744"/>
            <a:ext cx="4284842" cy="31065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За какими цветами отправила мачеха  в лес свою падчерицу?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150" y="3244334"/>
            <a:ext cx="435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Кто дал девочке корзину для цветов?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01208"/>
            <a:ext cx="5202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Сколько братьев сидели в лесу у костра?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23318" y="4268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Сколько подснежников набрала в лесу девочка?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3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Николаевич Носов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0" y="1087817"/>
            <a:ext cx="3456384" cy="50882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12687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(10 ноября 1908 — 26 июля 1976) </a:t>
            </a:r>
          </a:p>
          <a:p>
            <a:endParaRPr lang="ru-RU" sz="2000" b="1" dirty="0"/>
          </a:p>
          <a:p>
            <a:r>
              <a:rPr lang="ru-RU" sz="2000" b="1" dirty="0" smtClean="0"/>
              <a:t>Советский детский писатель-прозаик, драматург, киносценарист.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631957"/>
            <a:ext cx="4978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dirty="0" smtClean="0"/>
              <a:t>Сочинять для  детей- наилучшая работа.</a:t>
            </a:r>
          </a:p>
          <a:p>
            <a:r>
              <a:rPr lang="ru-RU" sz="2000" b="1" dirty="0" smtClean="0"/>
              <a:t>Она требует очень много знаний.</a:t>
            </a:r>
          </a:p>
          <a:p>
            <a:r>
              <a:rPr lang="ru-RU" sz="2000" b="1" dirty="0" smtClean="0"/>
              <a:t>Главное- любви к ним и уважения.»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581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1938 года начинает писать детские рассказы, но профессиональным литератором становится только после Великой Отечественной войны. Первый рассказ Носова был опубликован в 1938 году, назывался он «Затейники». Потом были опубликованы другие рассказы: «Живая шляпа», «Огурцы», «Чудесные брюки», «Мишкина каша», «Огородники», «Фантазёры» и др. Печатались они, в основном, в журнале для детей «</a:t>
            </a:r>
            <a:r>
              <a:rPr lang="ru-RU" b="1" dirty="0" err="1" smtClean="0"/>
              <a:t>Мурзилка</a:t>
            </a:r>
            <a:r>
              <a:rPr lang="ru-RU" b="1" dirty="0" smtClean="0"/>
              <a:t>». Эти рассказы вошли в первый сборник Носова «Тук-тук-тук», 1945 году.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35669"/>
            <a:ext cx="2664296" cy="2835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23" y="3135669"/>
            <a:ext cx="3117189" cy="28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41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Наиболее известны и любимы читателями сказочные произведения Николая Носова о Незнайке. Первое из них — сказка «Винтик, </a:t>
            </a:r>
            <a:r>
              <a:rPr lang="ru-RU" b="1" dirty="0" err="1" smtClean="0"/>
              <a:t>Шпунтик</a:t>
            </a:r>
            <a:r>
              <a:rPr lang="ru-RU" b="1" dirty="0" smtClean="0"/>
              <a:t> и пылесос». Потом была написана знаменитая трилогия, «Приключения Незнайки и его друзей» (1953—1954), «Незнайка в Солнечном городе» (1958) и «Незнайка на Луне» (1964—1965)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3172020" cy="42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98072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Книге смелой, книге честной, </a:t>
            </a:r>
          </a:p>
          <a:p>
            <a:r>
              <a:rPr lang="ru-RU" sz="2000" b="1" dirty="0" smtClean="0"/>
              <a:t>Пусть немного в ней страниц, </a:t>
            </a:r>
          </a:p>
          <a:p>
            <a:r>
              <a:rPr lang="ru-RU" sz="2000" b="1" dirty="0" smtClean="0"/>
              <a:t>В целом мире, как известно, </a:t>
            </a:r>
          </a:p>
          <a:p>
            <a:r>
              <a:rPr lang="ru-RU" sz="2000" b="1" dirty="0" smtClean="0"/>
              <a:t>Нет и не было границ.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Ей открыты все дороги, </a:t>
            </a:r>
          </a:p>
          <a:p>
            <a:r>
              <a:rPr lang="ru-RU" sz="2000" b="1" dirty="0" smtClean="0"/>
              <a:t>И на всех материках </a:t>
            </a:r>
          </a:p>
          <a:p>
            <a:r>
              <a:rPr lang="ru-RU" sz="2000" b="1" dirty="0" smtClean="0"/>
              <a:t>Говорит она на многих </a:t>
            </a:r>
          </a:p>
          <a:p>
            <a:r>
              <a:rPr lang="ru-RU" sz="2000" b="1" dirty="0" smtClean="0"/>
              <a:t>Самых разных языках.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Слава нашей книге детской! </a:t>
            </a:r>
          </a:p>
          <a:p>
            <a:r>
              <a:rPr lang="ru-RU" sz="2000" b="1" dirty="0" smtClean="0"/>
              <a:t>Переплывшей все моря! </a:t>
            </a:r>
          </a:p>
          <a:p>
            <a:r>
              <a:rPr lang="ru-RU" sz="2000" b="1" dirty="0" smtClean="0"/>
              <a:t>И особенно российской - </a:t>
            </a:r>
          </a:p>
          <a:p>
            <a:r>
              <a:rPr lang="ru-RU" sz="2000" b="1" dirty="0" smtClean="0"/>
              <a:t>Начиная с Букваря!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                 (С. Михалков)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72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952" y="2060848"/>
            <a:ext cx="864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Читайте больше книг!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124" y="4149080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3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934042" cy="5829448"/>
          </a:xfrm>
        </p:spPr>
      </p:pic>
      <p:sp>
        <p:nvSpPr>
          <p:cNvPr id="5" name="TextBox 4"/>
          <p:cNvSpPr txBox="1"/>
          <p:nvPr/>
        </p:nvSpPr>
        <p:spPr>
          <a:xfrm>
            <a:off x="4367624" y="548680"/>
            <a:ext cx="4776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Корней Иванович Чуковский</a:t>
            </a:r>
            <a:endParaRPr lang="ru-RU" sz="2400" b="1" i="1" dirty="0" smtClean="0"/>
          </a:p>
          <a:p>
            <a:r>
              <a:rPr lang="ru-RU" sz="2400" b="1" i="1" dirty="0" smtClean="0"/>
              <a:t>(наст. имя — Никола́й Васильевич Корнейчуко́в, 31 марта 1882, Санкт-Петербург  28 октября 1969, Москва)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 Советский поэт, публицист, критик, переводчик и литературовед, детский писатель.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26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2604383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12" y="548681"/>
            <a:ext cx="3020187" cy="35283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1916 по приглашению Горького Чуковский стал руководить детским отделом издательства "Парус" и начинает писать для детей: стихотворные сказки "Крокодил" (1916), "Мойдодыр" (1923), "Муха-цокотуха" (1924), "Бармалей" (1925), "Айболит" (1929) и др.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605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</a:rPr>
              <a:t>Вспомни сказку: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ru-RU" sz="3200" b="1" i="1" dirty="0"/>
              <a:t>Лечит маленьких детей,</a:t>
            </a:r>
            <a:br>
              <a:rPr lang="ru-RU" sz="3200" b="1" i="1" dirty="0"/>
            </a:br>
            <a:r>
              <a:rPr lang="ru-RU" sz="3200" b="1" i="1" dirty="0"/>
              <a:t>Лечит птичек и зверей,</a:t>
            </a:r>
            <a:br>
              <a:rPr lang="ru-RU" sz="3200" b="1" i="1" dirty="0"/>
            </a:br>
            <a:r>
              <a:rPr lang="ru-RU" sz="3200" b="1" i="1" dirty="0"/>
              <a:t>Сквозь очки свои глядит</a:t>
            </a:r>
            <a:br>
              <a:rPr lang="ru-RU" sz="3200" b="1" i="1" dirty="0"/>
            </a:br>
            <a:r>
              <a:rPr lang="ru-RU" sz="3200" b="1" i="1" dirty="0"/>
              <a:t>Добрый доктор… </a:t>
            </a:r>
            <a:endParaRPr lang="ru-RU" sz="3200" b="1" i="1" dirty="0" smtClean="0"/>
          </a:p>
          <a:p>
            <a:endParaRPr lang="ru-RU" sz="3200" b="1" i="1" dirty="0"/>
          </a:p>
          <a:p>
            <a:r>
              <a:rPr lang="ru-RU" sz="3200" b="1" i="1" dirty="0"/>
              <a:t>Свинки замяукали – мяу – мяу,</a:t>
            </a:r>
            <a:br>
              <a:rPr lang="ru-RU" sz="3200" b="1" i="1" dirty="0"/>
            </a:br>
            <a:r>
              <a:rPr lang="ru-RU" sz="3200" b="1" i="1" dirty="0"/>
              <a:t>Кошечки…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4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3"/>
            <a:ext cx="54543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Веселится народ-</a:t>
            </a:r>
            <a:br>
              <a:rPr lang="ru-RU" sz="3600" b="1" i="1" dirty="0"/>
            </a:br>
            <a:r>
              <a:rPr lang="ru-RU" sz="3600" b="1" i="1" dirty="0"/>
              <a:t>Муха замуж идёт</a:t>
            </a:r>
            <a:br>
              <a:rPr lang="ru-RU" sz="3600" b="1" i="1" dirty="0"/>
            </a:br>
            <a:r>
              <a:rPr lang="ru-RU" sz="3600" b="1" i="1" dirty="0"/>
              <a:t>За лихого, удалого</a:t>
            </a:r>
            <a:br>
              <a:rPr lang="ru-RU" sz="3600" b="1" i="1" dirty="0"/>
            </a:br>
            <a:r>
              <a:rPr lang="ru-RU" sz="3600" b="1" i="1" dirty="0"/>
              <a:t>Молодого… </a:t>
            </a:r>
            <a:br>
              <a:rPr lang="ru-RU" sz="3600" b="1" i="1" dirty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>Солнце по небу гуляло</a:t>
            </a:r>
            <a:br>
              <a:rPr lang="ru-RU" sz="3600" b="1" i="1" dirty="0"/>
            </a:br>
            <a:r>
              <a:rPr lang="ru-RU" sz="3600" b="1" i="1" dirty="0"/>
              <a:t>И за тучку забежало.</a:t>
            </a:r>
            <a:br>
              <a:rPr lang="ru-RU" sz="3600" b="1" i="1" dirty="0"/>
            </a:br>
            <a:r>
              <a:rPr lang="ru-RU" sz="3600" b="1" i="1" dirty="0"/>
              <a:t>Глянул заинька в окно,</a:t>
            </a:r>
            <a:br>
              <a:rPr lang="ru-RU" sz="3600" b="1" i="1" dirty="0"/>
            </a:br>
            <a:r>
              <a:rPr lang="ru-RU" sz="3600" b="1" i="1" dirty="0"/>
              <a:t>Стало заиньке… </a:t>
            </a:r>
            <a:br>
              <a:rPr lang="ru-RU" sz="3600" b="1" i="1" dirty="0"/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0644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772816"/>
            <a:ext cx="5508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charset="0"/>
              </a:rPr>
              <a:t>Родилась 4 февраля 1906году  в Москве в семье ветеринарного врача. Получила хорошее домашнее воспитание, которым руководил отец. Училась в гимназии, где и начала писать стихи. Одновременно занималась в хореографическом училище</a:t>
            </a:r>
            <a:endParaRPr lang="ru-RU" sz="2400" b="1" i="1" dirty="0"/>
          </a:p>
        </p:txBody>
      </p:sp>
      <p:pic>
        <p:nvPicPr>
          <p:cNvPr id="1027" name="Picture 3" descr="C:\мамочка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5922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940078"/>
            <a:ext cx="575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Агния Львовна </a:t>
            </a:r>
            <a:r>
              <a:rPr lang="ru-RU" sz="3600" b="1" dirty="0" err="1" smtClean="0">
                <a:solidFill>
                  <a:srgbClr val="FF0000"/>
                </a:solidFill>
              </a:rPr>
              <a:t>Барто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166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836712"/>
            <a:ext cx="45365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Большинство стихов Агнии </a:t>
            </a:r>
            <a:r>
              <a:rPr lang="ru-RU" sz="2000" b="1" i="1" dirty="0" err="1" smtClean="0"/>
              <a:t>Барто</a:t>
            </a:r>
            <a:r>
              <a:rPr lang="ru-RU" sz="2000" b="1" i="1" dirty="0" smtClean="0"/>
              <a:t> написано для детей — дошкольников или младших школьников. Стиль очень лёгкий, стихи нетрудно читать и запоминать детям.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005064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Она ведёт </a:t>
            </a:r>
            <a:r>
              <a:rPr lang="ru-RU" sz="2000" b="1" i="1" dirty="0"/>
              <a:t>разговор </a:t>
            </a:r>
            <a:r>
              <a:rPr lang="ru-RU" sz="2000" b="1" i="1" dirty="0" smtClean="0"/>
              <a:t>с </a:t>
            </a:r>
            <a:r>
              <a:rPr lang="ru-RU" sz="2000" b="1" i="1" dirty="0"/>
              <a:t>маленькими читателями, как будто автор их ровесница. Стихи </a:t>
            </a:r>
            <a:r>
              <a:rPr lang="ru-RU" sz="2000" b="1" i="1" dirty="0" err="1"/>
              <a:t>Барто</a:t>
            </a:r>
            <a:r>
              <a:rPr lang="ru-RU" sz="2000" b="1" i="1" dirty="0"/>
              <a:t> всегда на современную тему, она словно бы рассказывает недавно случившуюся историю,</a:t>
            </a:r>
          </a:p>
        </p:txBody>
      </p:sp>
      <p:pic>
        <p:nvPicPr>
          <p:cNvPr id="2050" name="Picture 2" descr="C:\мамочка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мамочка\im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57631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амочка\загруженное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7525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96" y="1700808"/>
            <a:ext cx="2681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600" b="1" i="1" u="sng" dirty="0">
                <a:latin typeface="Arial" charset="0"/>
              </a:rPr>
              <a:t>Слон 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Спать пора! Уснул бычок,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Лег в коробку на бочок.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Сонный мишка лег в кровать,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Только слон не хочет спать.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Головой качает сон,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Он слонихе шлет поклон.</a:t>
            </a:r>
          </a:p>
          <a:p>
            <a:pPr>
              <a:buFont typeface="Arial" charset="0"/>
              <a:buNone/>
            </a:pPr>
            <a:endParaRPr lang="ru-RU" sz="1600" b="1" i="1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600" b="1" i="1" u="sng" dirty="0">
                <a:latin typeface="Arial" charset="0"/>
              </a:rPr>
              <a:t>Мишка 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Уронили мишку на пол,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Оторвали мишке лапу.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Все равно его не брошу </a:t>
            </a:r>
          </a:p>
          <a:p>
            <a:pPr>
              <a:buFont typeface="Arial" charset="0"/>
              <a:buNone/>
            </a:pPr>
            <a:r>
              <a:rPr lang="ru-RU" sz="1600" b="1" i="1" dirty="0">
                <a:latin typeface="Arial" charset="0"/>
              </a:rPr>
              <a:t>Потому что он хороший.</a:t>
            </a:r>
            <a:endParaRPr lang="ru-RU" sz="1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924944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b="1" i="1" u="sng" dirty="0">
                <a:latin typeface="Arial" charset="0"/>
              </a:rPr>
              <a:t>Бычок 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Идет бычок, качается,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Вздыхает на ходу: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- Ох, доска кончается,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Сейчас я упаду!</a:t>
            </a:r>
          </a:p>
          <a:p>
            <a:pPr>
              <a:buFont typeface="Arial" charset="0"/>
              <a:buNone/>
            </a:pPr>
            <a:endParaRPr lang="ru-RU" b="1" i="1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b="1" i="1" u="sng" dirty="0">
                <a:latin typeface="Arial" charset="0"/>
              </a:rPr>
              <a:t>Зайка 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Зайку бросила хозяйка -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Под дождем остался зайка.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Со скамейки слезть не мог,</a:t>
            </a:r>
          </a:p>
          <a:p>
            <a:pPr>
              <a:buFont typeface="Arial" charset="0"/>
              <a:buNone/>
            </a:pPr>
            <a:r>
              <a:rPr lang="ru-RU" b="1" i="1" dirty="0">
                <a:latin typeface="Arial" charset="0"/>
              </a:rPr>
              <a:t>Весь до ниточки промок.</a:t>
            </a:r>
          </a:p>
        </p:txBody>
      </p:sp>
    </p:spTree>
    <p:extLst>
      <p:ext uri="{BB962C8B-B14F-4D97-AF65-F5344CB8AC3E}">
        <p14:creationId xmlns:p14="http://schemas.microsoft.com/office/powerpoint/2010/main" val="24250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амочка\images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168352" cy="45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980728"/>
            <a:ext cx="5796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Самуи́л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Я́ковлевич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Марша́к</a:t>
            </a:r>
            <a:r>
              <a:rPr lang="ru-RU" sz="2800" b="1" dirty="0" smtClean="0"/>
              <a:t> </a:t>
            </a:r>
          </a:p>
          <a:p>
            <a:endParaRPr lang="ru-RU" sz="2000" b="1" dirty="0" smtClean="0"/>
          </a:p>
          <a:p>
            <a:r>
              <a:rPr lang="ru-RU" sz="2400" b="1" i="1" dirty="0" smtClean="0"/>
              <a:t>3 ноября 1887, Воронеж — 4 июля 1964, Москва</a:t>
            </a:r>
            <a:r>
              <a:rPr lang="ru-RU" sz="2400" b="1" i="1" dirty="0"/>
              <a:t>.</a:t>
            </a:r>
            <a:r>
              <a:rPr lang="ru-RU" sz="2400" b="1" i="1" dirty="0" smtClean="0"/>
              <a:t> 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Советский поэт, драматург, переводчик, литературный критик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5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476</TotalTime>
  <Words>646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Bradley Hand ITC TT-Bold</vt:lpstr>
      <vt:lpstr>Cambria</vt:lpstr>
      <vt:lpstr>Rage Italic</vt:lpstr>
      <vt:lpstr>Sketchbook</vt:lpstr>
      <vt:lpstr>Детские писатели.</vt:lpstr>
      <vt:lpstr>Презентация PowerPoint</vt:lpstr>
      <vt:lpstr>Презентация PowerPoint</vt:lpstr>
      <vt:lpstr>Вспомни сказку: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писатели.</dc:title>
  <dc:creator>ИГОРЬ</dc:creator>
  <cp:lastModifiedBy>Марина</cp:lastModifiedBy>
  <cp:revision>28</cp:revision>
  <dcterms:created xsi:type="dcterms:W3CDTF">2013-02-17T12:49:49Z</dcterms:created>
  <dcterms:modified xsi:type="dcterms:W3CDTF">2023-02-19T08:14:02Z</dcterms:modified>
</cp:coreProperties>
</file>