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4" r:id="rId6"/>
    <p:sldId id="269" r:id="rId7"/>
    <p:sldId id="266" r:id="rId8"/>
    <p:sldId id="270" r:id="rId9"/>
    <p:sldId id="271" r:id="rId10"/>
    <p:sldId id="278" r:id="rId11"/>
    <p:sldId id="280" r:id="rId12"/>
    <p:sldId id="281" r:id="rId13"/>
    <p:sldId id="273" r:id="rId14"/>
    <p:sldId id="283" r:id="rId15"/>
    <p:sldId id="276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C7BF-752A-4C0F-9814-059517A756D3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923A-301A-4CFE-BB6E-2282774A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94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923A-301A-4CFE-BB6E-2282774A7E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54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923A-301A-4CFE-BB6E-2282774A7E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54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923A-301A-4CFE-BB6E-2282774A7E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54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0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1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17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5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15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87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0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19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14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6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F642-C177-4C8E-945C-F46D6131644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9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01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0562" y="357166"/>
            <a:ext cx="3929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воспитателя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Кияева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        Владимировна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«Детский сад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Теремок»</a:t>
            </a: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п.Маловский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214292"/>
            <a:ext cx="4205471" cy="45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16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57539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532753" y="1000108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15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http://900igr.net/up/datai/253496/0001-001-.jpg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363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6008" y="296510"/>
            <a:ext cx="246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428604"/>
            <a:ext cx="2571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Проект 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«Адаптация детей раннего 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к условиям ДОУ»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«Первые шаги»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pic>
        <p:nvPicPr>
          <p:cNvPr id="19" name="Picture 2" descr="C:\Users\1\OneDrive\Рабочий стол\IMG_20221003_151321_0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85729"/>
            <a:ext cx="3000396" cy="3214709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57166"/>
            <a:ext cx="3428992" cy="45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8" y="3429000"/>
            <a:ext cx="4286280" cy="316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746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http://900igr.net/up/datai/253496/0001-001-.jpg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43240" y="35820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571480"/>
            <a:ext cx="2887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«Здравствуй, детский сад!»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643050"/>
            <a:ext cx="348864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1571612"/>
            <a:ext cx="3714744" cy="495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50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8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57488" y="0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    мастерская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-642966"/>
            <a:ext cx="2968037" cy="39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-714404"/>
            <a:ext cx="27285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4662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21" y="3357538"/>
            <a:ext cx="428627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83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6" y="-8127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20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71810"/>
            <a:ext cx="478631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929222" cy="32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000372"/>
            <a:ext cx="492922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3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Фотоархив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4286280" cy="280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000108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714728"/>
            <a:ext cx="42979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571876"/>
            <a:ext cx="435771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58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73050"/>
            <a:ext cx="4324881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496944" cy="31058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воспитателя очень непрост, Игры, занятия, творческий рост!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ни о чем не жалею, друзья, Детям я сердце свое отдала!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19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7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r>
              <a:rPr lang="ru-RU" dirty="0" smtClean="0"/>
              <a:t>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14291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Кияева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ИринаВладимировна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– </a:t>
            </a:r>
          </a:p>
          <a:p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12лет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714488"/>
            <a:ext cx="54292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9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http://900igr.net/up/datai/253496/0001-001-.jpg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24" y="857232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едагогическое кредо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видеть в каждом ребенке личность, развивать то ценное, что заложено природой</a:t>
            </a:r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7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2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4612" y="14285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образовании</a:t>
            </a:r>
          </a:p>
        </p:txBody>
      </p:sp>
      <p:pic>
        <p:nvPicPr>
          <p:cNvPr id="1026" name="Picture 2" descr="C:\Users\1\OneDrive\Изображения\Мои сканированные изображения\сканирование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931608" y="1711543"/>
            <a:ext cx="3429024" cy="414929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786" y="1643050"/>
            <a:ext cx="3786214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57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" y="-198467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1" y="37110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14282" y="1785926"/>
            <a:ext cx="38232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6213999" y="1572688"/>
            <a:ext cx="2500329" cy="292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3571876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19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476672"/>
            <a:ext cx="84633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результаты 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Педагогической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133778" y="562350"/>
            <a:ext cx="2857495" cy="216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18292">
            <a:off x="-253499" y="3828193"/>
            <a:ext cx="3378539" cy="23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2490807" y="3438491"/>
            <a:ext cx="3504950" cy="26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5637671" y="3351671"/>
            <a:ext cx="4085440" cy="2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98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607467" y="464336"/>
            <a:ext cx="36433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285759" y="285756"/>
            <a:ext cx="3643316" cy="30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5607847" y="107161"/>
            <a:ext cx="3643314" cy="34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-107161" y="3750475"/>
            <a:ext cx="3214686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036209" y="3822008"/>
            <a:ext cx="3214461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3524270"/>
            <a:ext cx="2500298" cy="33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75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" y="51696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346591"/>
              </p:ext>
            </p:extLst>
          </p:nvPr>
        </p:nvGraphicFramePr>
        <p:xfrm>
          <a:off x="285720" y="722312"/>
          <a:ext cx="8678767" cy="592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686"/>
                <a:gridCol w="3500679"/>
                <a:gridCol w="3792402"/>
              </a:tblGrid>
              <a:tr h="999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публикации (ссылки на сайты)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публикаций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18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Maam.ru/users/3017428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Краткосрочный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 по адаптации детей раннего и младшего дошкольного возраста к условиям ДОУ «В детский сад без слёз»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35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www.maam.ru/users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3017428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«Здравствуй детский сад»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66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www.maam.ru/users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3017428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здоровье сберегающий «здоровым быть легко»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60648"/>
            <a:ext cx="824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публикациях методических разработок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566263" y="566265"/>
            <a:ext cx="4418646" cy="32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14290"/>
            <a:ext cx="3321373" cy="46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2514476" y="3629136"/>
            <a:ext cx="31863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49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177</Words>
  <Application>Microsoft Office PowerPoint</Application>
  <PresentationFormat>Экран (4:3)</PresentationFormat>
  <Paragraphs>43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Портфолио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Фотоархив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katen</dc:creator>
  <cp:lastModifiedBy>1</cp:lastModifiedBy>
  <cp:revision>99</cp:revision>
  <dcterms:created xsi:type="dcterms:W3CDTF">2018-02-19T19:01:47Z</dcterms:created>
  <dcterms:modified xsi:type="dcterms:W3CDTF">2023-02-17T15:27:13Z</dcterms:modified>
</cp:coreProperties>
</file>