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11D9-4C67-4CD1-A6E3-0A5B05B42EE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5730-6D5A-433F-93BB-23F7C5676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35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11D9-4C67-4CD1-A6E3-0A5B05B42EE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5730-6D5A-433F-93BB-23F7C5676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7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11D9-4C67-4CD1-A6E3-0A5B05B42EE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5730-6D5A-433F-93BB-23F7C5676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95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11D9-4C67-4CD1-A6E3-0A5B05B42EE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5730-6D5A-433F-93BB-23F7C5676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22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11D9-4C67-4CD1-A6E3-0A5B05B42EE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5730-6D5A-433F-93BB-23F7C5676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215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11D9-4C67-4CD1-A6E3-0A5B05B42EE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5730-6D5A-433F-93BB-23F7C5676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07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11D9-4C67-4CD1-A6E3-0A5B05B42EE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5730-6D5A-433F-93BB-23F7C5676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83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11D9-4C67-4CD1-A6E3-0A5B05B42EE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5730-6D5A-433F-93BB-23F7C5676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78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11D9-4C67-4CD1-A6E3-0A5B05B42EE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5730-6D5A-433F-93BB-23F7C5676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46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11D9-4C67-4CD1-A6E3-0A5B05B42EE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5730-6D5A-433F-93BB-23F7C5676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99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11D9-4C67-4CD1-A6E3-0A5B05B42EE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5730-6D5A-433F-93BB-23F7C5676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41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311D9-4C67-4CD1-A6E3-0A5B05B42EE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55730-6D5A-433F-93BB-23F7C5676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61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487EBF-096F-396B-EF88-6D46748BE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0039349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E7DC7C2-06FE-00A5-2847-FA82C3F3D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971551"/>
            <a:ext cx="5314950" cy="800099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7.12.2022г. «Зимушка-зима»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гр. Малинки</a:t>
            </a: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34BAD369-DF72-BC97-6A80-E182C398F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1771651"/>
            <a:ext cx="5143500" cy="716279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формировать у детей потребность в здоровом образе жизни </a:t>
            </a:r>
          </a:p>
          <a:p>
            <a:pPr algn="l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l"/>
            <a:r>
              <a:rPr lang="ru-RU" sz="19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1.Развивать интерес к зимним играм-соревнованиям.</a:t>
            </a:r>
          </a:p>
          <a:p>
            <a:pPr algn="l"/>
            <a:r>
              <a:rPr lang="ru-RU" sz="19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2.Развивать ловкость</a:t>
            </a:r>
            <a:r>
              <a:rPr lang="en-US" sz="19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lang="ru-RU" sz="19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 меткость</a:t>
            </a:r>
            <a:r>
              <a:rPr lang="en-US" sz="19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lang="ru-RU" sz="19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 быстроту реакции.</a:t>
            </a:r>
          </a:p>
          <a:p>
            <a:pPr algn="l"/>
            <a:r>
              <a:rPr lang="ru-RU" sz="1900" dirty="0">
                <a:solidFill>
                  <a:srgbClr val="111115"/>
                </a:solidFill>
                <a:latin typeface="Times New Roman" panose="02020603050405020304" pitchFamily="18" charset="0"/>
              </a:rPr>
              <a:t>3.Учить детей играть в команде</a:t>
            </a:r>
            <a:r>
              <a:rPr lang="en-US" sz="1900" dirty="0">
                <a:solidFill>
                  <a:srgbClr val="111115"/>
                </a:solidFill>
                <a:latin typeface="Times New Roman" panose="02020603050405020304" pitchFamily="18" charset="0"/>
              </a:rPr>
              <a:t>,</a:t>
            </a:r>
            <a:r>
              <a:rPr lang="ru-RU" sz="1900" dirty="0">
                <a:solidFill>
                  <a:srgbClr val="111115"/>
                </a:solidFill>
                <a:latin typeface="Times New Roman" panose="02020603050405020304" pitchFamily="18" charset="0"/>
              </a:rPr>
              <a:t> действовать по сигналу и сообща.</a:t>
            </a:r>
          </a:p>
          <a:p>
            <a:pPr algn="l"/>
            <a:r>
              <a:rPr lang="ru-RU" sz="19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4. Воспитывать чувства коллективизма и взаимопомощи.</a:t>
            </a:r>
          </a:p>
          <a:p>
            <a:pPr algn="l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и инвентарь:</a:t>
            </a:r>
          </a:p>
          <a:p>
            <a:pPr algn="l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Кегли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кубики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мячи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обручи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шарики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конусы.</a:t>
            </a:r>
          </a:p>
          <a:p>
            <a:pPr algn="l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Присутствовали: </a:t>
            </a:r>
          </a:p>
          <a:p>
            <a:pPr algn="l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(Грицко П.А , Ларионова С.В ) ,12 детей.</a:t>
            </a:r>
          </a:p>
          <a:p>
            <a:pPr algn="l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проведение: площадка для прогулок.</a:t>
            </a:r>
          </a:p>
          <a:p>
            <a:pPr algn="l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 развлечения:</a:t>
            </a:r>
          </a:p>
          <a:p>
            <a:pPr algn="l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1.Вопросы-ответы.</a:t>
            </a:r>
          </a:p>
          <a:p>
            <a:pPr algn="l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2.эстафета. «Попади в цель».</a:t>
            </a:r>
          </a:p>
          <a:p>
            <a:pPr algn="l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ребенка в руке мячик. Участникам необходимо попасть мячиком в цель (бросить его в обруч).</a:t>
            </a:r>
          </a:p>
          <a:p>
            <a:pPr algn="l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эстафета. «Бег змейкой»</a:t>
            </a:r>
          </a:p>
          <a:p>
            <a:pPr algn="l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команде необходимо пробежать змейкой между кеглями как можно быстрее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задев их.</a:t>
            </a:r>
          </a:p>
          <a:p>
            <a:pPr algn="l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эстафета. «Построй башню».</a:t>
            </a:r>
          </a:p>
          <a:p>
            <a:pPr algn="l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в обруч фигуры определенного цвета и построить из них башню. Фигуры спрятаны на площадке</a:t>
            </a:r>
          </a:p>
          <a:p>
            <a:pPr algn="l"/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64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D8D9C7-5F38-421F-1F83-1C377C7A6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8FBCDAD6-1AA0-A12D-1D38-E4A9908E407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57250" y="952500"/>
            <a:ext cx="5429250" cy="66421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эстафета. «Кто быстрее донесет шар»</a:t>
            </a:r>
          </a:p>
          <a:p>
            <a:pPr marL="0" indent="0" algn="l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Донести на лопатках шарики в определенное место .</a:t>
            </a:r>
          </a:p>
          <a:p>
            <a:pPr marL="0" indent="0" algn="l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эстафета.  «Прыжки».</a:t>
            </a:r>
          </a:p>
          <a:p>
            <a:pPr marL="0" indent="0" algn="l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команда по сигналу начинает прыгать </a:t>
            </a:r>
            <a:r>
              <a:rPr lang="ru-RU" sz="150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кубики</a:t>
            </a:r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разложенные вряд.</a:t>
            </a:r>
          </a:p>
          <a:p>
            <a:pPr algn="l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65806-FC04-5022-E2DA-F2E0FBCBA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2521425"/>
            <a:ext cx="2235024" cy="298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A3E6FCC-1EBA-62F5-A524-F23740DE1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5" y="2527775"/>
            <a:ext cx="2181168" cy="2916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2049543-0753-5216-AB7D-2BCD765A8F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893500"/>
            <a:ext cx="228888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892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223</Words>
  <Application>Microsoft Office PowerPoint</Application>
  <PresentationFormat>Лист A4 (210x297 мм)</PresentationFormat>
  <Paragraphs>29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Развлечение 7.12.2022г. «Зимушка-зима» гр. Малинки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Развлечение 7.12.2022г. «Зимушка-зима» гр. Малинки</dc:title>
  <dc:creator>Svetlana Larionova</dc:creator>
  <cp:lastModifiedBy>Svetlana Larionova</cp:lastModifiedBy>
  <cp:revision>2</cp:revision>
  <dcterms:created xsi:type="dcterms:W3CDTF">2022-12-08T07:18:17Z</dcterms:created>
  <dcterms:modified xsi:type="dcterms:W3CDTF">2022-12-09T07:21:13Z</dcterms:modified>
</cp:coreProperties>
</file>