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2" r:id="rId6"/>
    <p:sldId id="263" r:id="rId7"/>
    <p:sldId id="266" r:id="rId8"/>
    <p:sldId id="267" r:id="rId9"/>
    <p:sldId id="268" r:id="rId10"/>
    <p:sldId id="269" r:id="rId11"/>
    <p:sldId id="274" r:id="rId12"/>
    <p:sldId id="259" r:id="rId13"/>
    <p:sldId id="260" r:id="rId14"/>
    <p:sldId id="261" r:id="rId15"/>
    <p:sldId id="270" r:id="rId16"/>
    <p:sldId id="278" r:id="rId17"/>
    <p:sldId id="271" r:id="rId18"/>
    <p:sldId id="272" r:id="rId19"/>
    <p:sldId id="273" r:id="rId20"/>
    <p:sldId id="276" r:id="rId21"/>
    <p:sldId id="275" r:id="rId22"/>
    <p:sldId id="277" r:id="rId23"/>
    <p:sldId id="265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3219-5B56-4F43-8A38-D0231D120739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1F37-7F21-4394-8525-01235412D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717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3219-5B56-4F43-8A38-D0231D120739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1F37-7F21-4394-8525-01235412D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339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3219-5B56-4F43-8A38-D0231D120739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1F37-7F21-4394-8525-01235412D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109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3219-5B56-4F43-8A38-D0231D120739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1F37-7F21-4394-8525-01235412D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443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3219-5B56-4F43-8A38-D0231D120739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1F37-7F21-4394-8525-01235412D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324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3219-5B56-4F43-8A38-D0231D120739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1F37-7F21-4394-8525-01235412D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20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3219-5B56-4F43-8A38-D0231D120739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1F37-7F21-4394-8525-01235412D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036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3219-5B56-4F43-8A38-D0231D120739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1F37-7F21-4394-8525-01235412D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193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3219-5B56-4F43-8A38-D0231D120739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1F37-7F21-4394-8525-01235412D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197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3219-5B56-4F43-8A38-D0231D120739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1F37-7F21-4394-8525-01235412D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757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3219-5B56-4F43-8A38-D0231D120739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1F37-7F21-4394-8525-01235412D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10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43219-5B56-4F43-8A38-D0231D120739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C1F37-7F21-4394-8525-01235412D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77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2.jpeg"/><Relationship Id="rId7" Type="http://schemas.openxmlformats.org/officeDocument/2006/relationships/image" Target="../media/image3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2.jpeg"/><Relationship Id="rId7" Type="http://schemas.openxmlformats.org/officeDocument/2006/relationships/image" Target="../media/image4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2.jpeg"/><Relationship Id="rId7" Type="http://schemas.openxmlformats.org/officeDocument/2006/relationships/image" Target="../media/image5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2.jpeg"/><Relationship Id="rId7" Type="http://schemas.openxmlformats.org/officeDocument/2006/relationships/image" Target="../media/image5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2.jpeg"/><Relationship Id="rId7" Type="http://schemas.openxmlformats.org/officeDocument/2006/relationships/image" Target="../media/image6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JPG"/><Relationship Id="rId4" Type="http://schemas.openxmlformats.org/officeDocument/2006/relationships/image" Target="../media/image6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jpeg"/><Relationship Id="rId7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jpeg"/><Relationship Id="rId7" Type="http://schemas.openxmlformats.org/officeDocument/2006/relationships/image" Target="../media/image2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.jpeg"/><Relationship Id="rId7" Type="http://schemas.openxmlformats.org/officeDocument/2006/relationships/image" Target="../media/image3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9090" cy="178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795418" y="4913066"/>
            <a:ext cx="260116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45391" y="6359616"/>
            <a:ext cx="4896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Михайлова Виктория Викторовна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19" y="103031"/>
            <a:ext cx="4861775" cy="48617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710218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9090" cy="178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644722" y="2936383"/>
            <a:ext cx="5323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Волшебные предметы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0456">
            <a:off x="1680678" y="439473"/>
            <a:ext cx="2983605" cy="2237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3788">
            <a:off x="5217440" y="508463"/>
            <a:ext cx="2983605" cy="2237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3554">
            <a:off x="8667787" y="782945"/>
            <a:ext cx="2983603" cy="2237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9712">
            <a:off x="779401" y="4030272"/>
            <a:ext cx="2980380" cy="2235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9454">
            <a:off x="4262797" y="4006122"/>
            <a:ext cx="2980380" cy="2235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5144">
            <a:off x="7928342" y="3880484"/>
            <a:ext cx="2980380" cy="2235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9922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9090" cy="178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410281" y="2962141"/>
            <a:ext cx="3371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50" y="4327435"/>
            <a:ext cx="2841939" cy="2131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099" y="4320862"/>
            <a:ext cx="2841938" cy="2131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40033"/>
            <a:ext cx="2841938" cy="2131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321" y="340033"/>
            <a:ext cx="2841939" cy="2131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639" y="4327435"/>
            <a:ext cx="2878429" cy="2158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293" y="4316568"/>
            <a:ext cx="2849450" cy="2137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8801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9" y="-1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9090" cy="178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0508">
            <a:off x="8340668" y="3774650"/>
            <a:ext cx="2859110" cy="2144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0390">
            <a:off x="5143457" y="498108"/>
            <a:ext cx="2841938" cy="2131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9148">
            <a:off x="1540110" y="1067495"/>
            <a:ext cx="2841939" cy="2131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2391">
            <a:off x="8745775" y="932840"/>
            <a:ext cx="2841939" cy="2131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4234">
            <a:off x="4817135" y="4195527"/>
            <a:ext cx="2859110" cy="2144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8997">
            <a:off x="869383" y="4128451"/>
            <a:ext cx="2859110" cy="2144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4903213" y="3106997"/>
            <a:ext cx="26132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400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9090" cy="178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515933" y="3075057"/>
            <a:ext cx="5522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Выразительность речи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671" y="2318652"/>
            <a:ext cx="2893454" cy="2170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0" y="2385356"/>
            <a:ext cx="2893454" cy="2170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970" y="148561"/>
            <a:ext cx="2893454" cy="2170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363" y="150171"/>
            <a:ext cx="2891308" cy="2168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363" y="4555447"/>
            <a:ext cx="2891308" cy="2168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970" y="4539348"/>
            <a:ext cx="2891309" cy="2168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911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9090" cy="178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816001" y="3075057"/>
            <a:ext cx="6912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Пространственные предлоги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255" y="4448195"/>
            <a:ext cx="2726028" cy="2044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575" y="4448193"/>
            <a:ext cx="2726028" cy="2044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82" y="4448194"/>
            <a:ext cx="2726027" cy="2044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110" y="630020"/>
            <a:ext cx="2729493" cy="2047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255" y="630020"/>
            <a:ext cx="2661634" cy="1996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82" y="630020"/>
            <a:ext cx="2661635" cy="1996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4585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9090" cy="178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412892" y="540602"/>
            <a:ext cx="35799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ПОИГРАЕМ?!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73" y="1789090"/>
            <a:ext cx="5185893" cy="3889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981" y="1789090"/>
            <a:ext cx="5185893" cy="3889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76305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9090" cy="178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52" y="1403795"/>
            <a:ext cx="6898783" cy="51740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918943" y="540602"/>
            <a:ext cx="63541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«АРТИСТЫ»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484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9090" cy="178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123" y="880593"/>
            <a:ext cx="6795752" cy="50968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88037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9090" cy="178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835" y="827467"/>
            <a:ext cx="6937419" cy="52030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73358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9090" cy="178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911" y="977184"/>
            <a:ext cx="6538175" cy="49036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12713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9090" cy="178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493442" y="694386"/>
            <a:ext cx="78607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кубики «Речь: плюс»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80" y="1789090"/>
            <a:ext cx="8416104" cy="4740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9122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9090" cy="178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931831" y="739998"/>
            <a:ext cx="98022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«Неиспорченный телефон»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иалог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224" y="5100033"/>
            <a:ext cx="9401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бросает кубик ребенку и спрашивает его: «Алло! Вася, ты где?»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ты там делаешь?»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7772" y="1461512"/>
            <a:ext cx="6468482" cy="363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59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9090" cy="178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867102" y="1872351"/>
            <a:ext cx="64577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«Угадай по вопросу!»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078" y="2462576"/>
            <a:ext cx="5025549" cy="398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7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9090" cy="178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616768" y="766732"/>
            <a:ext cx="925001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и варианты использования кубиков:</a:t>
            </a:r>
          </a:p>
          <a:p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«Какой первый звук в слове?»</a:t>
            </a:r>
          </a:p>
          <a:p>
            <a:pPr algn="ctr"/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«Четко произнеси слово. Топните столько раз, сколько слогов в слове»</a:t>
            </a:r>
          </a:p>
          <a:p>
            <a:pPr algn="ctr"/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«Четко произнеси слово. Хлопните в ладоши, если в слове есть звук «М» и т.д.»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084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9090" cy="178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51091" y="261166"/>
            <a:ext cx="8689815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игру!</a:t>
            </a:r>
          </a:p>
          <a:p>
            <a:pPr algn="ctr"/>
            <a:endParaRPr lang="ru-RU" sz="4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ВСЕМ ТВОРЧЕСКИХ УСПЕХОВ!!!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787" y="1789090"/>
            <a:ext cx="2816422" cy="3730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3242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9090" cy="178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240923" y="423647"/>
            <a:ext cx="853869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«Речевые кубики» предназначены для игр и упражнений по развитию речи у дошкольников и младших школьников.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59228" y="1712099"/>
            <a:ext cx="9352209" cy="4626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Изображения на кубиках и их цвета подобраны таким образом, что позволяют легко и системно охватить широкий диапазон задач по развитию речи: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расширение, обогащение и закрепление словаря (существительных, глаголов, прилагательных);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развитие умения составлять словосочетания, предложения и высказывания; согласование слов (в роде, числе, прилагательных с существительными и пр.); употребление пространственных предлогов;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развитие интонационной выразительности;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формирование представлений о структуре связного высказывания; упражнение в составлении собственных историй (сказок, рассказов);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формирование активной коммуникативной позиции.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196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9090" cy="178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496" y="606922"/>
            <a:ext cx="8040117" cy="58389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59345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9090" cy="178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943339" y="3075057"/>
            <a:ext cx="2063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576" y="115910"/>
            <a:ext cx="2841938" cy="21314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000" y="115910"/>
            <a:ext cx="2841939" cy="21314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401" y="2363273"/>
            <a:ext cx="2841938" cy="21314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970" y="2363273"/>
            <a:ext cx="2841938" cy="21314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061" y="4575981"/>
            <a:ext cx="2841939" cy="21314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830" y="4575981"/>
            <a:ext cx="2846231" cy="213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74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9090" cy="178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330449" y="3008665"/>
            <a:ext cx="36199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586" y="964098"/>
            <a:ext cx="2671863" cy="2003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283" y="964098"/>
            <a:ext cx="2671863" cy="2003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980" y="964098"/>
            <a:ext cx="2672868" cy="2004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14" y="3902486"/>
            <a:ext cx="2675114" cy="2006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344" y="3908257"/>
            <a:ext cx="2679308" cy="2009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68" y="3902486"/>
            <a:ext cx="2679308" cy="2009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0197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64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9090" cy="178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175080" y="2953838"/>
            <a:ext cx="41167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НЕЗНАКОМЦЫ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192" y="570534"/>
            <a:ext cx="2890146" cy="2167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1" y="570534"/>
            <a:ext cx="2890146" cy="2167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310" y="576504"/>
            <a:ext cx="2882185" cy="2161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192" y="3880237"/>
            <a:ext cx="2882185" cy="2161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1" y="3883056"/>
            <a:ext cx="2878427" cy="2158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552" y="3880237"/>
            <a:ext cx="2881380" cy="2161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2349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9090" cy="178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521864" y="3005693"/>
            <a:ext cx="5148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суток и погода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658" y="701037"/>
            <a:ext cx="2901474" cy="21761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072" y="701843"/>
            <a:ext cx="2900398" cy="21752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410" y="701037"/>
            <a:ext cx="2906332" cy="21797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871" y="4058052"/>
            <a:ext cx="2894528" cy="21708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942" y="4039323"/>
            <a:ext cx="2894528" cy="21708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13" y="4007417"/>
            <a:ext cx="2894528" cy="217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80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9090" cy="178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231598" y="3235929"/>
            <a:ext cx="3864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действия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17" y="1632309"/>
            <a:ext cx="2956068" cy="22170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760" y="685743"/>
            <a:ext cx="2957848" cy="22183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302" y="1632308"/>
            <a:ext cx="2956067" cy="22170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20" y="4357141"/>
            <a:ext cx="2956068" cy="22170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760" y="4357141"/>
            <a:ext cx="2956068" cy="22170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100" y="4357142"/>
            <a:ext cx="2956067" cy="221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656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172</Words>
  <Application>Microsoft Office PowerPoint</Application>
  <PresentationFormat>Широкоэкранный</PresentationFormat>
  <Paragraphs>44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37</cp:revision>
  <dcterms:created xsi:type="dcterms:W3CDTF">2018-04-15T14:44:34Z</dcterms:created>
  <dcterms:modified xsi:type="dcterms:W3CDTF">2018-04-17T16:41:27Z</dcterms:modified>
</cp:coreProperties>
</file>