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8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77" d="100"/>
          <a:sy n="77" d="100"/>
        </p:scale>
        <p:origin x="1618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41109_b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4544" y="0"/>
            <a:ext cx="9649072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780929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</a:rPr>
              <a:t>   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сразу Россия стала сильным государством, постепенно возрастало могущество страны. В суровых испытаниях и битвах закалялась воля, и крепло единство народа.</a:t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0030509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188640"/>
            <a:ext cx="3213328" cy="2446512"/>
          </a:xfrm>
          <a:prstGeom prst="rect">
            <a:avLst/>
          </a:prstGeom>
        </p:spPr>
      </p:pic>
      <p:pic>
        <p:nvPicPr>
          <p:cNvPr id="6" name="Рисунок 5" descr="f252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933056"/>
            <a:ext cx="4104456" cy="2597358"/>
          </a:xfrm>
          <a:prstGeom prst="rect">
            <a:avLst/>
          </a:prstGeom>
        </p:spPr>
      </p:pic>
      <p:pic>
        <p:nvPicPr>
          <p:cNvPr id="7" name="Рисунок 6" descr="KKI_015319_02186_1_t2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88640"/>
            <a:ext cx="4103470" cy="2304256"/>
          </a:xfrm>
          <a:prstGeom prst="rect">
            <a:avLst/>
          </a:prstGeom>
        </p:spPr>
      </p:pic>
      <p:pic>
        <p:nvPicPr>
          <p:cNvPr id="8" name="Рисунок 7" descr="serbskajapehotanasalonikskomfront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4005064"/>
            <a:ext cx="3449633" cy="252028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_26_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980728"/>
            <a:ext cx="8496944" cy="568863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520" y="260648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Каждый Россиянин знает и уважает основные символы своей страны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гимн, герб и флаг. 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023" y="116632"/>
            <a:ext cx="8568441" cy="6480720"/>
          </a:xfrm>
          <a:prstGeom prst="rect">
            <a:avLst/>
          </a:prstGeom>
        </p:spPr>
      </p:pic>
    </p:spTree>
  </p:cSld>
  <p:clrMapOvr>
    <a:masterClrMapping/>
  </p:clrMapOvr>
  <p:transition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en_edinst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0"/>
            <a:ext cx="7992888" cy="6741368"/>
          </a:xfrm>
          <a:prstGeom prst="rect">
            <a:avLst/>
          </a:prstGeom>
        </p:spPr>
      </p:pic>
    </p:spTree>
  </p:cSld>
  <p:clrMapOvr>
    <a:masterClrMapping/>
  </p:clrMapOvr>
  <p:transition>
    <p:circl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.02.14_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3284984"/>
            <a:ext cx="3816424" cy="3240359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ctr"/>
          </a:blipFill>
        </p:spPr>
      </p:pic>
      <p:sp>
        <p:nvSpPr>
          <p:cNvPr id="5" name="TextBox 4"/>
          <p:cNvSpPr txBox="1"/>
          <p:nvPr/>
        </p:nvSpPr>
        <p:spPr>
          <a:xfrm>
            <a:off x="251520" y="3645024"/>
            <a:ext cx="4320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СПАСИБО ЗА ВНИМАНИЕ!</a:t>
            </a:r>
          </a:p>
        </p:txBody>
      </p:sp>
      <p:pic>
        <p:nvPicPr>
          <p:cNvPr id="7" name="Рисунок 6" descr="20490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63296"/>
            <a:ext cx="4085413" cy="2977672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00_130826_1377516784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50658"/>
            <a:ext cx="8376931" cy="6246694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foto_ru_1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88640"/>
            <a:ext cx="8229600" cy="648071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83968" y="980728"/>
            <a:ext cx="40324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i="1" dirty="0">
                <a:solidFill>
                  <a:srgbClr val="002060"/>
                </a:solidFill>
              </a:rPr>
              <a:t>Наслаждаться не устану</a:t>
            </a:r>
          </a:p>
          <a:p>
            <a:pPr algn="ctr">
              <a:buNone/>
            </a:pPr>
            <a:r>
              <a:rPr lang="ru-RU" b="1" i="1" dirty="0">
                <a:solidFill>
                  <a:srgbClr val="002060"/>
                </a:solidFill>
              </a:rPr>
              <a:t>Песней </a:t>
            </a:r>
            <a:r>
              <a:rPr lang="ru-RU" b="1" i="1" dirty="0" err="1">
                <a:solidFill>
                  <a:srgbClr val="002060"/>
                </a:solidFill>
              </a:rPr>
              <a:t>жавороночка</a:t>
            </a:r>
            <a:r>
              <a:rPr lang="ru-RU" b="1" i="1" dirty="0">
                <a:solidFill>
                  <a:srgbClr val="002060"/>
                </a:solidFill>
              </a:rPr>
              <a:t>, </a:t>
            </a:r>
          </a:p>
          <a:p>
            <a:pPr algn="ctr">
              <a:buNone/>
            </a:pPr>
            <a:r>
              <a:rPr lang="ru-RU" b="1" i="1" dirty="0">
                <a:solidFill>
                  <a:srgbClr val="002060"/>
                </a:solidFill>
              </a:rPr>
              <a:t>Ни на что не променяю</a:t>
            </a:r>
          </a:p>
          <a:p>
            <a:pPr algn="ctr">
              <a:buNone/>
            </a:pPr>
            <a:r>
              <a:rPr lang="ru-RU" b="1" i="1" dirty="0">
                <a:solidFill>
                  <a:srgbClr val="002060"/>
                </a:solidFill>
              </a:rPr>
              <a:t>Милую </a:t>
            </a:r>
            <a:r>
              <a:rPr lang="ru-RU" b="1" i="1" dirty="0" err="1">
                <a:solidFill>
                  <a:srgbClr val="002060"/>
                </a:solidFill>
              </a:rPr>
              <a:t>стороночку</a:t>
            </a:r>
            <a:r>
              <a:rPr lang="ru-RU" b="1" i="1" dirty="0">
                <a:solidFill>
                  <a:srgbClr val="002060"/>
                </a:solidFill>
              </a:rPr>
              <a:t>!</a:t>
            </a:r>
          </a:p>
          <a:p>
            <a:pPr algn="ctr">
              <a:buNone/>
            </a:pPr>
            <a:r>
              <a:rPr lang="ru-RU" b="1" i="1" dirty="0">
                <a:solidFill>
                  <a:srgbClr val="002060"/>
                </a:solidFill>
              </a:rPr>
              <a:t>Теплый ветер принесет</a:t>
            </a:r>
          </a:p>
          <a:p>
            <a:pPr algn="ctr">
              <a:buNone/>
            </a:pPr>
            <a:r>
              <a:rPr lang="ru-RU" b="1" i="1" dirty="0">
                <a:solidFill>
                  <a:srgbClr val="002060"/>
                </a:solidFill>
              </a:rPr>
              <a:t>Аромат смородины,</a:t>
            </a:r>
          </a:p>
          <a:p>
            <a:pPr algn="ctr">
              <a:buNone/>
            </a:pPr>
            <a:r>
              <a:rPr lang="ru-RU" b="1" i="1" dirty="0">
                <a:solidFill>
                  <a:srgbClr val="002060"/>
                </a:solidFill>
              </a:rPr>
              <a:t>Так чего дороже нет? –</a:t>
            </a:r>
          </a:p>
          <a:p>
            <a:pPr algn="ctr">
              <a:buNone/>
            </a:pPr>
            <a:r>
              <a:rPr lang="ru-RU" b="1" i="1" dirty="0">
                <a:solidFill>
                  <a:srgbClr val="002060"/>
                </a:solidFill>
              </a:rPr>
              <a:t>Нет дороже … (Родины)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8556104" cy="6336704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НАЦ ФОРУМ.jpg_14430121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88640"/>
            <a:ext cx="3389439" cy="3314502"/>
          </a:xfrm>
          <a:prstGeom prst="rect">
            <a:avLst/>
          </a:prstGeom>
        </p:spPr>
      </p:pic>
      <p:pic>
        <p:nvPicPr>
          <p:cNvPr id="6" name="Рисунок 5" descr="7FajIENfg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356992"/>
            <a:ext cx="4412228" cy="32403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3968" y="404664"/>
            <a:ext cx="41764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В России проживают люди многих национальностей. Конституция России начинается словами: «Мы, многонациональный народ  Российской Федерации…» - это значит, что мы люди разных национальностей, а народ один – россияне.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544" y="3645024"/>
            <a:ext cx="36724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     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Нашу страну населяют люди разных национальностей: белорусы, украинцы, татары, карелы, чуваши, башкиры, якуты, дагестанцы, адыгейцы, мордва, коми, удмурты, ханты, манси, таджики, армяне, азербайджанцы, грузины, шорцы и многие-многие другие – всего более ста национальностей.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82218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8641"/>
            <a:ext cx="8208912" cy="54005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5589240"/>
            <a:ext cx="79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ноября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вся Россия будет отмечать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День народного единства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это праздник патриотизма, взаимопомощи и единения всех российских народов.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348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4586910" cy="3528392"/>
          </a:xfrm>
          <a:prstGeom prst="rect">
            <a:avLst/>
          </a:prstGeom>
        </p:spPr>
      </p:pic>
      <p:pic>
        <p:nvPicPr>
          <p:cNvPr id="4" name="Рисунок 3" descr="a6b57466626d7bf5408b285e7159fd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406434"/>
            <a:ext cx="4536504" cy="33349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32041" y="260648"/>
            <a:ext cx="37444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     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Трудное время переживала Россия в 17 веке. Его назвали Смутой (все смешалось, ничего не понять). Царский род прекратился, царя не было, появились самозванцы, старавшиеся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силосй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захватить власть и престол.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3861048"/>
            <a:ext cx="36724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Воспользовавшись внутренними смутами, в Россию вторглись иностранцы – шведы и поляки. Разбойничьи шайки грабили и губили народ. Казалось, помощи было ждать неоткуда. Трудно было жителям Москвы, захватчики разрушили их дома, осквернили храмы. 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6_09_2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8424936" cy="50405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5301208"/>
            <a:ext cx="8208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На защиту своей родной земли встали Кузьма Минин и Дмитрий Пожарский. Собрали они войско, помолились Небесной Заступнице иконе Пресвятой Богородицы и пошли освобождать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столицу России – Москву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главную крепость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Кремль.</a:t>
            </a:r>
            <a:b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2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052736"/>
            <a:ext cx="8509325" cy="56886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0"/>
            <a:ext cx="82089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В Москве на Красной площади в честь победы над поляками установлен бронзовый памятник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Минину и Пожарскому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чтобы люди не забывали и чтили героев своей страны.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248</TotalTime>
  <Words>340</Words>
  <Application>Microsoft Office PowerPoint</Application>
  <PresentationFormat>Экран (4:3)</PresentationFormat>
  <Paragraphs>18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Century Schoolbook</vt:lpstr>
      <vt:lpstr>Times New Roman</vt:lpstr>
      <vt:lpstr>Wingdings</vt:lpstr>
      <vt:lpstr>Wingdings 2</vt:lpstr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МБДОУ № 27 комбинированного типа г.Тула</dc:title>
  <dc:creator>СЕРГЕЙ</dc:creator>
  <cp:lastModifiedBy>Ольга Василенко</cp:lastModifiedBy>
  <cp:revision>28</cp:revision>
  <dcterms:created xsi:type="dcterms:W3CDTF">2015-11-01T16:37:58Z</dcterms:created>
  <dcterms:modified xsi:type="dcterms:W3CDTF">2022-11-02T19:19:26Z</dcterms:modified>
</cp:coreProperties>
</file>