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648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305070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21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57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23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33762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9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3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73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7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219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818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B91BC85-C215-4710-85A1-077DDB49FA5A}" type="datetimeFigureOut">
              <a:rPr lang="ru-RU" smtClean="0"/>
              <a:t>14.09.2022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D2EBFB6-F197-45C2-B339-46023FBFB9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541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44133" y="226031"/>
            <a:ext cx="8229601" cy="38379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 г. Усолье- Сибирское»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нравственно- патриотических чувств у дошкольников посредством создания в группе РППС»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4592" y="5109089"/>
            <a:ext cx="5697227" cy="123307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</a:t>
            </a:r>
          </a:p>
          <a:p>
            <a:pPr algn="l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Дворниченко Анастасия Яковлевна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0408" y="4298963"/>
            <a:ext cx="1964077" cy="130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945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6818" y="270934"/>
            <a:ext cx="5891848" cy="22462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 rot="11234012">
            <a:off x="756738" y="1442065"/>
            <a:ext cx="3511154" cy="2781868"/>
          </a:xfrm>
          <a:prstGeom prst="cloudCallout">
            <a:avLst>
              <a:gd name="adj1" fmla="val -27290"/>
              <a:gd name="adj2" fmla="val 773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AutoShape 2" descr="https://www.neeuro.com/hs-fs/hubfs/Neeuro%202021/Blog/2-11.jpg?width=1024&amp;name=2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99" y="1622704"/>
            <a:ext cx="3025739" cy="2420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4921">
            <a:off x="4133367" y="1635044"/>
            <a:ext cx="3937775" cy="33604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40342" y="568813"/>
            <a:ext cx="3610236" cy="36920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297" y="2798806"/>
            <a:ext cx="2964324" cy="1944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263" y="1836974"/>
            <a:ext cx="2992075" cy="180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55575" y="-112315"/>
            <a:ext cx="124358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u="sng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Нравственно- патриотическое воспитание</a:t>
            </a:r>
            <a:endParaRPr lang="ru-RU" sz="5400" b="1" u="sng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973799" y="4670401"/>
            <a:ext cx="4009167" cy="2187599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работы в ДОУ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НПВ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341994" y="4743692"/>
            <a:ext cx="3205538" cy="20332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8822742" y="4670401"/>
            <a:ext cx="2757174" cy="2110425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468" y="448037"/>
            <a:ext cx="10421332" cy="6240545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marR="360680" indent="0" algn="ctr">
              <a:buNone/>
            </a:pPr>
            <a:r>
              <a:rPr lang="ru-RU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В группах используются следующие центры развития</a:t>
            </a:r>
            <a:endParaRPr lang="ru-RU" sz="32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патриотического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краеведения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центр  художественно – эстетического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театрализованный уголок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ряженья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уголок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60680" algn="ctr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чтения/книги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avatars.mds.yandex.net/i?id=5c668ac30b3dbaa74fbdf7dd26046c90_l-5212775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430" y="4178427"/>
            <a:ext cx="3100153" cy="23251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6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3182112"/>
            <a:ext cx="11676888" cy="2258568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85632" y="3575304"/>
            <a:ext cx="6190488" cy="31546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800100" y="187452"/>
            <a:ext cx="5650992" cy="2642616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младшая группа</a:t>
            </a:r>
            <a:endParaRPr lang="ru-RU" sz="3200" dirty="0"/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896112" y="3182112"/>
            <a:ext cx="6300216" cy="3675888"/>
          </a:xfrm>
          <a:prstGeom prst="rightArrowCallout">
            <a:avLst>
              <a:gd name="adj1" fmla="val 26845"/>
              <a:gd name="adj2" fmla="val 23385"/>
              <a:gd name="adj3" fmla="val 35842"/>
              <a:gd name="adj4" fmla="val 756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воспитывать чувство любви и заботы по отношению к своей семье и другим людям, формируются представления детей о детском садике, о своем городе, даются первоначальные представления о родном крае, его растениях и животных,  знакомят с куклой в национальном костюме. 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2096" y="242315"/>
            <a:ext cx="4679371" cy="633759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360680" lvl="0" algn="ctr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уголке должны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быть</a:t>
            </a:r>
            <a:endParaRPr lang="ru-RU" sz="16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R="360680" lvl="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Альбомы: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«Моя семья», «Наш детский сад», «Мой родной город Усолье- Сибирское».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R="360680" lvl="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Иллюстрации: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с изображением животных наших лесов, природы в разное время года, деревья, цветы, характерные для нашего края.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R="360680" lvl="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Куклы: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мальчик и девочка в национальном костюме.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R="360680" lvl="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Предметы декоративно-прикладного искусства и предметы обихода.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R="360680" lvl="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Книги: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с русскими народными сказками, </a:t>
            </a:r>
            <a:r>
              <a:rPr lang="ru-RU" sz="1600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потешками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, прибаутками.</a:t>
            </a:r>
            <a:endParaRPr lang="ru-RU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R="36068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Развивающие и дидактические игры:</a:t>
            </a:r>
            <a:r>
              <a:rPr lang="ru-RU" sz="16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chemeClr val="tx2"/>
                </a:solidFill>
                <a:latin typeface="Times New Roman" panose="02020603050405020304" pitchFamily="18" charset="0"/>
              </a:rPr>
              <a:t>по ознакомлению детей с транспортом</a:t>
            </a:r>
            <a:r>
              <a:rPr lang="ru-RU" sz="16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, животными, растениями и т. д.</a:t>
            </a:r>
            <a:endParaRPr lang="ru-RU" sz="16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R="360680" lvl="0">
              <a:lnSpc>
                <a:spcPct val="120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dirty="0" smtClean="0"/>
              <a:t>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33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2024"/>
            <a:ext cx="9601200" cy="19796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68680" y="82296"/>
            <a:ext cx="5632704" cy="3081528"/>
          </a:xfrm>
          <a:prstGeom prst="downArrow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 РППС </a:t>
            </a: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младшая группа</a:t>
            </a:r>
            <a:endParaRPr lang="ru-RU" sz="3200" dirty="0"/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868680" y="3163824"/>
            <a:ext cx="6071616" cy="3396996"/>
          </a:xfrm>
          <a:prstGeom prst="rightArrowCallout">
            <a:avLst>
              <a:gd name="adj1" fmla="val 33357"/>
              <a:gd name="adj2" fmla="val 30293"/>
              <a:gd name="adj3" fmla="val 47563"/>
              <a:gd name="adj4" fmla="val 71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первичные представления о малой родине: напоминать детям название города (посёлка), в котором они живут; обсуждать с детьми, где они гуляли в выходные дни и т.д. Воспитывать интерес и любовь к малой родине.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дни праздников обращать внимание детей  на оформление зала детского сада, воспитывать чувство сопричастности к жизни дошкольного учреждения и страны.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1424" y="192024"/>
            <a:ext cx="5221224" cy="6469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уголке должны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Альбомы: 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«Моя семья», «Наш детский сад», «Россия»,  «Москва - столица нашей Родины», «Мой родной город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«Достопримечательности и памятники»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изображением животных наших лесов, природы в разное время года, деревья, цветы, характерные для нашего края.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Куклы: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девочка в национальном костюме.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</a:t>
            </a:r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декоративно-прикладного искусства и быта.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 дидактические игры: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ознакомлению детей с транспортом, городом, животными, растениями и т.д.</a:t>
            </a: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русскими народными сказками, 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потешками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прибаутками, «Россия для детей"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Иллюстрации, фотографии:</a:t>
            </a: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изображением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народных и государственных праздников.</a:t>
            </a:r>
          </a:p>
        </p:txBody>
      </p:sp>
    </p:spTree>
    <p:extLst>
      <p:ext uri="{BB962C8B-B14F-4D97-AF65-F5344CB8AC3E}">
        <p14:creationId xmlns:p14="http://schemas.microsoft.com/office/powerpoint/2010/main" val="30479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005840" y="164592"/>
            <a:ext cx="4261104" cy="200710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</a:t>
            </a:r>
            <a:r>
              <a:rPr lang="ru-RU" sz="1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 </a:t>
            </a:r>
            <a:endParaRPr lang="ru-RU" sz="4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905256" y="2286000"/>
            <a:ext cx="5157216" cy="4471416"/>
          </a:xfrm>
          <a:prstGeom prst="rightArrowCallout">
            <a:avLst>
              <a:gd name="adj1" fmla="val 27114"/>
              <a:gd name="adj2" fmla="val 20789"/>
              <a:gd name="adj3" fmla="val 32864"/>
              <a:gd name="adj4" fmla="val 7123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воспитывать любовь к родному краю; знакомить  названием улиц, рассказывать о красивых местах родного города (достопримечательностях).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нашей Родине – России. Воспитывать уважение к государственным символам и региональным.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понятие о государственных праздниках.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Рассказывать о Российской армии, воинах.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Предметах декоративно-прикладного искусства и быта.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14680" y="386498"/>
            <a:ext cx="6509679" cy="63709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0680" marR="360680"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 уголке должны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быть</a:t>
            </a:r>
          </a:p>
          <a:p>
            <a:pPr marL="360680" marR="360680"/>
            <a:endParaRPr lang="ru-RU" sz="1200" b="0" i="0" dirty="0" smtClean="0">
              <a:solidFill>
                <a:srgbClr val="FF0000"/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Государственная символика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России, Иркутской области и </a:t>
            </a: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г.Усолье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- Сибирское»</a:t>
            </a:r>
            <a:r>
              <a:rPr lang="ru-RU" sz="1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флаг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герб, текст гимна.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Портреты  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президента России, Губернатор Иркутской области, мэр города Усолье – Сибирское.</a:t>
            </a:r>
            <a:endParaRPr lang="ru-RU" sz="1200" b="0" i="0" dirty="0" smtClean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Альбомы: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 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Моя семья», «Наш детский сад», «Москва - столица нашей Родины», «Россия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»,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 «Мой родной  город»,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«Иркутская область», «чудо света – Байкал»,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«Наша армия».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Иллюстрации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изображением животных наших лесов, природы в разное время года, деревья, цветы, характерные для нашего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края, транспорта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памятников архитектуры, профессий, материалы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 истории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города, народные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праздники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Предметы декоративно-прикладного искусства и быта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.</a:t>
            </a:r>
          </a:p>
          <a:p>
            <a:pPr marL="360680" marR="360680"/>
            <a:r>
              <a:rPr lang="ru-RU" sz="16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Все виды росписи и т.д.</a:t>
            </a:r>
            <a:endParaRPr lang="ru-RU" sz="120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Развивающие и дидактические игры:</a:t>
            </a:r>
            <a:endParaRPr lang="ru-RU" sz="1200" b="1" i="0" dirty="0" smtClean="0">
              <a:solidFill>
                <a:schemeClr val="bg2">
                  <a:lumMod val="50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ознакомлению детей с транспортом, городом, животными, растениями и т.д..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Книги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: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русскими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народными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сказками и региональными авторами,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потешками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, прибаутками.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Иллюстрации,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фотографии:</a:t>
            </a:r>
            <a:r>
              <a:rPr lang="ru-RU" sz="1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изображением народных и государственных праздников.</a:t>
            </a:r>
            <a:endParaRPr lang="ru-RU" sz="12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360680" marR="360680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Картотека народных подвижных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и дидактических игр.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14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85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3392" y="2696655"/>
            <a:ext cx="9601200" cy="35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961533" y="160845"/>
            <a:ext cx="9763294" cy="2411874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РППС </a:t>
            </a:r>
          </a:p>
          <a:p>
            <a:pPr algn="ctr"/>
            <a:r>
              <a:rPr lang="ru-RU" sz="4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Старшая группа и подготовительная группы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961533" y="2505456"/>
            <a:ext cx="10332720" cy="4352544"/>
          </a:xfrm>
          <a:prstGeom prst="downArrow">
            <a:avLst>
              <a:gd name="adj1" fmla="val 70360"/>
              <a:gd name="adj2" fmla="val 3110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развивать интерес и любовь к родному краю; знакомить с достопримечательностями; профессиями связанными со спецификой родного города ( посёлка), культура и традиции родного края.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Углублять и уточнять представления о нашей Родине- России. Закреплять знания о многонациональности наших жителей, уважение и интерес к культуре и обычаям.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знакомство: флаг, герб,</a:t>
            </a:r>
            <a:r>
              <a:rPr lang="en-US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 России, г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Москва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Рассказать что Россия самая большая страна мира (глобус)</a:t>
            </a:r>
          </a:p>
          <a:p>
            <a:pPr marL="285750" indent="-285750" algn="ctr">
              <a:buFontTx/>
              <a:buChar char="-"/>
            </a:pP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защитникам Отечества, гордость за предков, углублять знания  о Российской Армии.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1332" y="152400"/>
            <a:ext cx="11017513" cy="65360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60680" marR="360680"/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60680" marR="360680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60680" marR="360680"/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60680" marR="360680"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В уголке должны быть:</a:t>
            </a:r>
            <a:endParaRPr lang="ru-RU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Гос. символика Иркутской области, г. Усолье – Сибирское, России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: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флаг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герб, текст гимна.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Портреты  президента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России, губернатора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Ирк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 Области и мэр г. Усолье  -Сибирское .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Карта России и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Ирк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области, глобус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 Куклы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национальных костюмах.</a:t>
            </a:r>
            <a:endParaRPr lang="ru-RU" sz="1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Альбомы: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«Моя семья», «Наш детский сад», «Мой город», «Москва - столица нашей Родины»,</a:t>
            </a:r>
            <a:r>
              <a:rPr lang="ru-RU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«Россия», «Наши великие соотечественники» (писатели, поэты, художники и др.), «День Победы», «Наша армия», архитектурные памятниками России, Иркутской области и г. Усолье – Сибирское</a:t>
            </a:r>
            <a:r>
              <a:rPr lang="ru-RU" sz="14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Фонотека сказок и патриотических песен.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Предметы декоративно-прикладного искусства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 быта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.</a:t>
            </a:r>
            <a:endParaRPr lang="ru-RU" sz="1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Книги: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русскими народными и региональными авторами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сказками, былинами, легендами,  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потешками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прибаутками.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Иллюстрации, фотографии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: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«Как жили люди на Руси», «Русский быт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», «Легенды Байкала», «Жемчужина Сибири»,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«Предметы старины», «Из истории русского народного костюма», «Народные праздники и гулянья», «Народный календарь», с изображением памятников архитектуры, современных зданий родного города.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Макеты и </a:t>
            </a:r>
            <a:r>
              <a:rPr lang="ru-RU" b="1" dirty="0" err="1" smtClean="0">
                <a:solidFill>
                  <a:schemeClr val="tx2"/>
                </a:solidFill>
                <a:latin typeface="Times New Roman" panose="02020603050405020304" pitchFamily="18" charset="0"/>
              </a:rPr>
              <a:t>лепбуки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на данные темы</a:t>
            </a: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Развивающие игры: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ознакомлению детей с транспортом, городом, животными, растениями и т.д..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Различная познавательная и художественная литература: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 Армии, роли армии в годы ВОВ.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Иллюстрации:</a:t>
            </a:r>
            <a:r>
              <a:rPr lang="ru-RU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 с изображением животных наших лесов, природы в разное время года, деревья, цветы, характерные для нашей природы, памятников архитектуры, профессий, материалы об истории города, народные праздники.</a:t>
            </a:r>
            <a:endParaRPr lang="ru-RU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60680" marR="360680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Родословные древа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детей.</a:t>
            </a:r>
            <a:r>
              <a:rPr lang="ru-RU" sz="1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Картотека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дидактических и народных подвижных игр.</a:t>
            </a:r>
            <a:endParaRPr lang="ru-RU" sz="14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60680" marR="360680"/>
            <a:endParaRPr lang="ru-RU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5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3290"/>
            <a:ext cx="9601200" cy="204841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патриота своей Родины – ответственная и сложная задача, решение которой в дошкольном детстве только начинается. Планомерная,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Успехов в работе!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3154" y="6196174"/>
            <a:ext cx="6025793" cy="10693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Спасибо за внимание!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977" y="4140486"/>
            <a:ext cx="3006443" cy="205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7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4804</TotalTime>
  <Words>377</Words>
  <Application>Microsoft Office PowerPoint</Application>
  <PresentationFormat>Широкоэкранный</PresentationFormat>
  <Paragraphs>93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Times New Roman</vt:lpstr>
      <vt:lpstr>Wingdings</vt:lpstr>
      <vt:lpstr>Crop</vt:lpstr>
      <vt:lpstr> МБДОУ «Детский сад № 2 г. Усолье- Сибирское»      «Формирование нравственно- патриотических чувств у дошкольников посредством создания в группе РППС»</vt:lpstr>
      <vt:lpstr>Презентация PowerPoint</vt:lpstr>
      <vt:lpstr>Презентация PowerPoint</vt:lpstr>
      <vt:lpstr> </vt:lpstr>
      <vt:lpstr>    </vt:lpstr>
      <vt:lpstr>Презентация PowerPoint</vt:lpstr>
      <vt:lpstr>Презентация PowerPoint</vt:lpstr>
      <vt:lpstr>Презентация PowerPoint</vt:lpstr>
      <vt:lpstr>Воспитать патриота своей Родины – ответственная и сложная задача, решение которой в дошкольном детстве только начинается. Планомерная,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воспитанию. Успехов в работе!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44</cp:revision>
  <dcterms:created xsi:type="dcterms:W3CDTF">2022-09-09T04:17:14Z</dcterms:created>
  <dcterms:modified xsi:type="dcterms:W3CDTF">2022-09-14T06:36:39Z</dcterms:modified>
</cp:coreProperties>
</file>