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449" r:id="rId2"/>
    <p:sldId id="434" r:id="rId3"/>
    <p:sldId id="435" r:id="rId4"/>
    <p:sldId id="441" r:id="rId5"/>
    <p:sldId id="280" r:id="rId6"/>
    <p:sldId id="347" r:id="rId7"/>
    <p:sldId id="346" r:id="rId8"/>
    <p:sldId id="352" r:id="rId9"/>
    <p:sldId id="359" r:id="rId10"/>
    <p:sldId id="358" r:id="rId11"/>
    <p:sldId id="279" r:id="rId12"/>
    <p:sldId id="373" r:id="rId13"/>
    <p:sldId id="375" r:id="rId14"/>
    <p:sldId id="392" r:id="rId15"/>
    <p:sldId id="370" r:id="rId16"/>
    <p:sldId id="428" r:id="rId17"/>
    <p:sldId id="422" r:id="rId18"/>
    <p:sldId id="400" r:id="rId19"/>
    <p:sldId id="390" r:id="rId20"/>
    <p:sldId id="446" r:id="rId21"/>
    <p:sldId id="398" r:id="rId22"/>
    <p:sldId id="281" r:id="rId23"/>
    <p:sldId id="405" r:id="rId24"/>
    <p:sldId id="448" r:id="rId25"/>
    <p:sldId id="425" r:id="rId26"/>
    <p:sldId id="338" r:id="rId27"/>
    <p:sldId id="340" r:id="rId28"/>
    <p:sldId id="323" r:id="rId29"/>
    <p:sldId id="277" r:id="rId30"/>
    <p:sldId id="311" r:id="rId31"/>
    <p:sldId id="407" r:id="rId32"/>
    <p:sldId id="388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66FF33"/>
    <a:srgbClr val="009900"/>
    <a:srgbClr val="FF7C8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79" autoAdjust="0"/>
  </p:normalViewPr>
  <p:slideViewPr>
    <p:cSldViewPr>
      <p:cViewPr varScale="1">
        <p:scale>
          <a:sx n="63" d="100"/>
          <a:sy n="63" d="100"/>
        </p:scale>
        <p:origin x="-15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65244-795C-4400-B527-063A1142AA5A}" type="doc">
      <dgm:prSet loTypeId="urn:microsoft.com/office/officeart/2005/8/layout/hProcess4" loCatId="process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C47DD7B-8427-4A5A-A950-B720705D7DE8}">
      <dgm:prSet custT="1"/>
      <dgm:spPr/>
      <dgm:t>
        <a:bodyPr/>
        <a:lstStyle/>
        <a:p>
          <a:pPr rtl="0"/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Безопасность — обеспечение сохранности от угроз для жизни и здоровья человека.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B6175572-8C5D-4089-95C5-8441AD0CBCD3}" type="parTrans" cxnId="{DD1C1FA0-F728-4383-9B32-ECCA09FD26E3}">
      <dgm:prSet/>
      <dgm:spPr/>
      <dgm:t>
        <a:bodyPr/>
        <a:lstStyle/>
        <a:p>
          <a:endParaRPr lang="ru-RU"/>
        </a:p>
      </dgm:t>
    </dgm:pt>
    <dgm:pt modelId="{02D148AB-932F-4EB2-B5F0-9C3069E2794F}" type="sibTrans" cxnId="{DD1C1FA0-F728-4383-9B32-ECCA09FD26E3}">
      <dgm:prSet/>
      <dgm:spPr/>
      <dgm:t>
        <a:bodyPr/>
        <a:lstStyle/>
        <a:p>
          <a:endParaRPr lang="ru-RU"/>
        </a:p>
      </dgm:t>
    </dgm:pt>
    <dgm:pt modelId="{4AF5C694-91AE-4C8D-81DC-7972EB63DAAE}">
      <dgm:prSet custT="1"/>
      <dgm:spPr/>
      <dgm:t>
        <a:bodyPr/>
        <a:lstStyle/>
        <a:p>
          <a:pPr rtl="0"/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Как же научить дошкольника безопасности? 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1F9783CE-2CCE-4EF7-A877-E372521CFCA8}" type="parTrans" cxnId="{76FB2C59-B6F9-43B6-B953-8CCF0A94D6D2}">
      <dgm:prSet/>
      <dgm:spPr/>
      <dgm:t>
        <a:bodyPr/>
        <a:lstStyle/>
        <a:p>
          <a:endParaRPr lang="ru-RU"/>
        </a:p>
      </dgm:t>
    </dgm:pt>
    <dgm:pt modelId="{2942A2ED-5E42-4A60-AA7A-2CF1CC6FD585}" type="sibTrans" cxnId="{76FB2C59-B6F9-43B6-B953-8CCF0A94D6D2}">
      <dgm:prSet/>
      <dgm:spPr/>
      <dgm:t>
        <a:bodyPr/>
        <a:lstStyle/>
        <a:p>
          <a:endParaRPr lang="ru-RU"/>
        </a:p>
      </dgm:t>
    </dgm:pt>
    <dgm:pt modelId="{EB2C2458-0909-4D96-97B7-BF72AA76B808}">
      <dgm:prSet custT="1"/>
      <dgm:spPr/>
      <dgm:t>
        <a:bodyPr/>
        <a:lstStyle/>
        <a:p>
          <a:pPr rtl="0"/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Это вопрос не праздный. 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C95D5D32-CCC7-446B-8EE3-4532481DC77B}" type="parTrans" cxnId="{8C408B69-BF1E-45A6-BF79-EE0D2AF25330}">
      <dgm:prSet/>
      <dgm:spPr/>
      <dgm:t>
        <a:bodyPr/>
        <a:lstStyle/>
        <a:p>
          <a:endParaRPr lang="ru-RU"/>
        </a:p>
      </dgm:t>
    </dgm:pt>
    <dgm:pt modelId="{88E4D387-CBA7-41C8-96A9-2F722DF1BD85}" type="sibTrans" cxnId="{8C408B69-BF1E-45A6-BF79-EE0D2AF25330}">
      <dgm:prSet/>
      <dgm:spPr/>
      <dgm:t>
        <a:bodyPr/>
        <a:lstStyle/>
        <a:p>
          <a:endParaRPr lang="ru-RU"/>
        </a:p>
      </dgm:t>
    </dgm:pt>
    <dgm:pt modelId="{5E4A8E30-702E-422B-B3BD-940242987113}">
      <dgm:prSet custT="1"/>
      <dgm:spPr/>
      <dgm:t>
        <a:bodyPr/>
        <a:lstStyle/>
        <a:p>
          <a:pPr rtl="0"/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Безопасность дошкольника это наша забота и наша работа.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C9A09104-0C80-4A12-AAE6-80E0BCCA0C96}" type="parTrans" cxnId="{A9487D43-BF55-4BC9-9FA9-42E4F2F959AB}">
      <dgm:prSet/>
      <dgm:spPr/>
      <dgm:t>
        <a:bodyPr/>
        <a:lstStyle/>
        <a:p>
          <a:endParaRPr lang="ru-RU"/>
        </a:p>
      </dgm:t>
    </dgm:pt>
    <dgm:pt modelId="{B16BC394-2965-454C-86CE-FF70B0EEF447}" type="sibTrans" cxnId="{A9487D43-BF55-4BC9-9FA9-42E4F2F959AB}">
      <dgm:prSet/>
      <dgm:spPr/>
      <dgm:t>
        <a:bodyPr/>
        <a:lstStyle/>
        <a:p>
          <a:endParaRPr lang="ru-RU"/>
        </a:p>
      </dgm:t>
    </dgm:pt>
    <dgm:pt modelId="{19E18F04-96E6-407B-8CCF-DD791D93C8A5}">
      <dgm:prSet custT="1"/>
      <dgm:spPr/>
      <dgm:t>
        <a:bodyPr/>
        <a:lstStyle/>
        <a:p>
          <a:pPr rtl="0"/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Главное не забывать об этом и стремиться обезопасить детей от негативных жизненных ситуаций</a:t>
          </a:r>
          <a:r>
            <a:rPr lang="ru-RU" sz="900" dirty="0" smtClean="0"/>
            <a:t>. </a:t>
          </a:r>
          <a:endParaRPr lang="ru-RU" sz="900" dirty="0"/>
        </a:p>
      </dgm:t>
    </dgm:pt>
    <dgm:pt modelId="{9FD1C906-D589-4B4F-A0EE-541689B3FB64}" type="parTrans" cxnId="{754F1AC6-55C1-4308-AB74-D69F89BCF329}">
      <dgm:prSet/>
      <dgm:spPr/>
      <dgm:t>
        <a:bodyPr/>
        <a:lstStyle/>
        <a:p>
          <a:endParaRPr lang="ru-RU"/>
        </a:p>
      </dgm:t>
    </dgm:pt>
    <dgm:pt modelId="{5D2E763D-697B-410B-8A41-355697C08A0F}" type="sibTrans" cxnId="{754F1AC6-55C1-4308-AB74-D69F89BCF329}">
      <dgm:prSet/>
      <dgm:spPr/>
      <dgm:t>
        <a:bodyPr/>
        <a:lstStyle/>
        <a:p>
          <a:endParaRPr lang="ru-RU"/>
        </a:p>
      </dgm:t>
    </dgm:pt>
    <dgm:pt modelId="{59809823-6CF0-4324-B56F-E6A9060FD7AE}" type="pres">
      <dgm:prSet presAssocID="{11565244-795C-4400-B527-063A1142AA5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03AC14-38B9-4CFC-9781-FEE75DE1158C}" type="pres">
      <dgm:prSet presAssocID="{11565244-795C-4400-B527-063A1142AA5A}" presName="tSp" presStyleCnt="0"/>
      <dgm:spPr/>
    </dgm:pt>
    <dgm:pt modelId="{5A063F36-2A7F-4D9A-ADF9-24C458A63E26}" type="pres">
      <dgm:prSet presAssocID="{11565244-795C-4400-B527-063A1142AA5A}" presName="bSp" presStyleCnt="0"/>
      <dgm:spPr/>
    </dgm:pt>
    <dgm:pt modelId="{4373C097-383E-4F81-95A7-49F16AB9294F}" type="pres">
      <dgm:prSet presAssocID="{11565244-795C-4400-B527-063A1142AA5A}" presName="process" presStyleCnt="0"/>
      <dgm:spPr/>
    </dgm:pt>
    <dgm:pt modelId="{2990ADFA-3B8D-4372-AA3E-D672BFBA3E01}" type="pres">
      <dgm:prSet presAssocID="{FC47DD7B-8427-4A5A-A950-B720705D7DE8}" presName="composite1" presStyleCnt="0"/>
      <dgm:spPr/>
    </dgm:pt>
    <dgm:pt modelId="{E9970818-CFE1-4DA2-821E-ADF1E60EF702}" type="pres">
      <dgm:prSet presAssocID="{FC47DD7B-8427-4A5A-A950-B720705D7DE8}" presName="dummyNode1" presStyleLbl="node1" presStyleIdx="0" presStyleCnt="5"/>
      <dgm:spPr/>
    </dgm:pt>
    <dgm:pt modelId="{BFB20097-2752-4981-9D9A-D88871BB859A}" type="pres">
      <dgm:prSet presAssocID="{FC47DD7B-8427-4A5A-A950-B720705D7DE8}" presName="childNode1" presStyleLbl="bgAcc1" presStyleIdx="0" presStyleCnt="5">
        <dgm:presLayoutVars>
          <dgm:bulletEnabled val="1"/>
        </dgm:presLayoutVars>
      </dgm:prSet>
      <dgm:spPr/>
    </dgm:pt>
    <dgm:pt modelId="{EC6A0E5B-EB8E-41C5-A940-B2D4A9847225}" type="pres">
      <dgm:prSet presAssocID="{FC47DD7B-8427-4A5A-A950-B720705D7DE8}" presName="childNode1tx" presStyleLbl="bgAcc1" presStyleIdx="0" presStyleCnt="5">
        <dgm:presLayoutVars>
          <dgm:bulletEnabled val="1"/>
        </dgm:presLayoutVars>
      </dgm:prSet>
      <dgm:spPr/>
    </dgm:pt>
    <dgm:pt modelId="{D28F5D93-B33C-46C6-A0CD-5FC20D8C63ED}" type="pres">
      <dgm:prSet presAssocID="{FC47DD7B-8427-4A5A-A950-B720705D7DE8}" presName="parentNode1" presStyleLbl="node1" presStyleIdx="0" presStyleCnt="5" custScaleX="202728" custScaleY="258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A975-9200-4464-BD25-DE3AECB6082A}" type="pres">
      <dgm:prSet presAssocID="{FC47DD7B-8427-4A5A-A950-B720705D7DE8}" presName="connSite1" presStyleCnt="0"/>
      <dgm:spPr/>
    </dgm:pt>
    <dgm:pt modelId="{49D7A28C-7D91-4FB1-8762-D98DD0F1BBDA}" type="pres">
      <dgm:prSet presAssocID="{02D148AB-932F-4EB2-B5F0-9C3069E2794F}" presName="Name9" presStyleLbl="sibTrans2D1" presStyleIdx="0" presStyleCnt="4"/>
      <dgm:spPr/>
      <dgm:t>
        <a:bodyPr/>
        <a:lstStyle/>
        <a:p>
          <a:endParaRPr lang="ru-RU"/>
        </a:p>
      </dgm:t>
    </dgm:pt>
    <dgm:pt modelId="{BC34EB84-C007-4A58-BB06-6D484FD18C9F}" type="pres">
      <dgm:prSet presAssocID="{4AF5C694-91AE-4C8D-81DC-7972EB63DAAE}" presName="composite2" presStyleCnt="0"/>
      <dgm:spPr/>
    </dgm:pt>
    <dgm:pt modelId="{F0B1AC63-4126-4592-91C9-C65DDB457426}" type="pres">
      <dgm:prSet presAssocID="{4AF5C694-91AE-4C8D-81DC-7972EB63DAAE}" presName="dummyNode2" presStyleLbl="node1" presStyleIdx="0" presStyleCnt="5"/>
      <dgm:spPr/>
    </dgm:pt>
    <dgm:pt modelId="{487FB333-89C9-4339-A328-8470CA524B58}" type="pres">
      <dgm:prSet presAssocID="{4AF5C694-91AE-4C8D-81DC-7972EB63DAAE}" presName="childNode2" presStyleLbl="bgAcc1" presStyleIdx="1" presStyleCnt="5">
        <dgm:presLayoutVars>
          <dgm:bulletEnabled val="1"/>
        </dgm:presLayoutVars>
      </dgm:prSet>
      <dgm:spPr/>
    </dgm:pt>
    <dgm:pt modelId="{D306E183-3BE2-4F56-8769-25C9FB0B0933}" type="pres">
      <dgm:prSet presAssocID="{4AF5C694-91AE-4C8D-81DC-7972EB63DAAE}" presName="childNode2tx" presStyleLbl="bgAcc1" presStyleIdx="1" presStyleCnt="5">
        <dgm:presLayoutVars>
          <dgm:bulletEnabled val="1"/>
        </dgm:presLayoutVars>
      </dgm:prSet>
      <dgm:spPr/>
    </dgm:pt>
    <dgm:pt modelId="{314A810A-55EB-46CE-AA59-30913FB47EE6}" type="pres">
      <dgm:prSet presAssocID="{4AF5C694-91AE-4C8D-81DC-7972EB63DAAE}" presName="parentNode2" presStyleLbl="node1" presStyleIdx="1" presStyleCnt="5" custScaleX="191592" custScaleY="2082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636E7-71F0-4F4E-9657-EB4A7FB0A755}" type="pres">
      <dgm:prSet presAssocID="{4AF5C694-91AE-4C8D-81DC-7972EB63DAAE}" presName="connSite2" presStyleCnt="0"/>
      <dgm:spPr/>
    </dgm:pt>
    <dgm:pt modelId="{1533A420-C764-45E3-919F-6CFACEA23A45}" type="pres">
      <dgm:prSet presAssocID="{2942A2ED-5E42-4A60-AA7A-2CF1CC6FD585}" presName="Name18" presStyleLbl="sibTrans2D1" presStyleIdx="1" presStyleCnt="4"/>
      <dgm:spPr/>
      <dgm:t>
        <a:bodyPr/>
        <a:lstStyle/>
        <a:p>
          <a:endParaRPr lang="ru-RU"/>
        </a:p>
      </dgm:t>
    </dgm:pt>
    <dgm:pt modelId="{4BBC4842-753E-44F8-9499-1C9C4A2C622C}" type="pres">
      <dgm:prSet presAssocID="{EB2C2458-0909-4D96-97B7-BF72AA76B808}" presName="composite1" presStyleCnt="0"/>
      <dgm:spPr/>
    </dgm:pt>
    <dgm:pt modelId="{081EF2AF-9E48-4BDB-BCE9-FDF631DDF8DC}" type="pres">
      <dgm:prSet presAssocID="{EB2C2458-0909-4D96-97B7-BF72AA76B808}" presName="dummyNode1" presStyleLbl="node1" presStyleIdx="1" presStyleCnt="5"/>
      <dgm:spPr/>
    </dgm:pt>
    <dgm:pt modelId="{92A2E356-D32D-4151-9EF8-A0491A20C26D}" type="pres">
      <dgm:prSet presAssocID="{EB2C2458-0909-4D96-97B7-BF72AA76B808}" presName="childNode1" presStyleLbl="bgAcc1" presStyleIdx="2" presStyleCnt="5">
        <dgm:presLayoutVars>
          <dgm:bulletEnabled val="1"/>
        </dgm:presLayoutVars>
      </dgm:prSet>
      <dgm:spPr/>
    </dgm:pt>
    <dgm:pt modelId="{17FF0C26-D038-44FC-AF53-A4A56CC913FE}" type="pres">
      <dgm:prSet presAssocID="{EB2C2458-0909-4D96-97B7-BF72AA76B808}" presName="childNode1tx" presStyleLbl="bgAcc1" presStyleIdx="2" presStyleCnt="5">
        <dgm:presLayoutVars>
          <dgm:bulletEnabled val="1"/>
        </dgm:presLayoutVars>
      </dgm:prSet>
      <dgm:spPr/>
    </dgm:pt>
    <dgm:pt modelId="{04627D3B-CED3-484D-A28E-1687552E8EA5}" type="pres">
      <dgm:prSet presAssocID="{EB2C2458-0909-4D96-97B7-BF72AA76B808}" presName="parentNode1" presStyleLbl="node1" presStyleIdx="2" presStyleCnt="5" custScaleX="189253" custScaleY="2082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5CE92-9457-46EB-A304-47BA6C75E24D}" type="pres">
      <dgm:prSet presAssocID="{EB2C2458-0909-4D96-97B7-BF72AA76B808}" presName="connSite1" presStyleCnt="0"/>
      <dgm:spPr/>
    </dgm:pt>
    <dgm:pt modelId="{76C47B37-59D2-4C32-AED2-025DA9B87827}" type="pres">
      <dgm:prSet presAssocID="{88E4D387-CBA7-41C8-96A9-2F722DF1BD85}" presName="Name9" presStyleLbl="sibTrans2D1" presStyleIdx="2" presStyleCnt="4"/>
      <dgm:spPr/>
      <dgm:t>
        <a:bodyPr/>
        <a:lstStyle/>
        <a:p>
          <a:endParaRPr lang="ru-RU"/>
        </a:p>
      </dgm:t>
    </dgm:pt>
    <dgm:pt modelId="{E1AB4125-434A-4AAF-AE60-DD64B4986E9B}" type="pres">
      <dgm:prSet presAssocID="{5E4A8E30-702E-422B-B3BD-940242987113}" presName="composite2" presStyleCnt="0"/>
      <dgm:spPr/>
    </dgm:pt>
    <dgm:pt modelId="{FB2FE947-1A49-43C1-9503-C6DE8A53A492}" type="pres">
      <dgm:prSet presAssocID="{5E4A8E30-702E-422B-B3BD-940242987113}" presName="dummyNode2" presStyleLbl="node1" presStyleIdx="2" presStyleCnt="5"/>
      <dgm:spPr/>
    </dgm:pt>
    <dgm:pt modelId="{09FB4B14-6B28-4F11-A012-6EF5DAA1EB5D}" type="pres">
      <dgm:prSet presAssocID="{5E4A8E30-702E-422B-B3BD-940242987113}" presName="childNode2" presStyleLbl="bgAcc1" presStyleIdx="3" presStyleCnt="5">
        <dgm:presLayoutVars>
          <dgm:bulletEnabled val="1"/>
        </dgm:presLayoutVars>
      </dgm:prSet>
      <dgm:spPr/>
    </dgm:pt>
    <dgm:pt modelId="{DC6AADAB-8662-46AA-9AF5-C68B6208355C}" type="pres">
      <dgm:prSet presAssocID="{5E4A8E30-702E-422B-B3BD-940242987113}" presName="childNode2tx" presStyleLbl="bgAcc1" presStyleIdx="3" presStyleCnt="5">
        <dgm:presLayoutVars>
          <dgm:bulletEnabled val="1"/>
        </dgm:presLayoutVars>
      </dgm:prSet>
      <dgm:spPr/>
    </dgm:pt>
    <dgm:pt modelId="{B4E24CFD-C695-4708-BCFF-AF55CA929ADB}" type="pres">
      <dgm:prSet presAssocID="{5E4A8E30-702E-422B-B3BD-940242987113}" presName="parentNode2" presStyleLbl="node1" presStyleIdx="3" presStyleCnt="5" custScaleX="204508" custScaleY="2082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711FB-EC8E-42EA-8B4B-BDDD78F51A7C}" type="pres">
      <dgm:prSet presAssocID="{5E4A8E30-702E-422B-B3BD-940242987113}" presName="connSite2" presStyleCnt="0"/>
      <dgm:spPr/>
    </dgm:pt>
    <dgm:pt modelId="{228974F2-80B8-48C2-B73F-2B69C1C333C6}" type="pres">
      <dgm:prSet presAssocID="{B16BC394-2965-454C-86CE-FF70B0EEF447}" presName="Name18" presStyleLbl="sibTrans2D1" presStyleIdx="3" presStyleCnt="4"/>
      <dgm:spPr/>
      <dgm:t>
        <a:bodyPr/>
        <a:lstStyle/>
        <a:p>
          <a:endParaRPr lang="ru-RU"/>
        </a:p>
      </dgm:t>
    </dgm:pt>
    <dgm:pt modelId="{06AECAF2-FF8D-4966-BDEF-47F1F0D3E124}" type="pres">
      <dgm:prSet presAssocID="{19E18F04-96E6-407B-8CCF-DD791D93C8A5}" presName="composite1" presStyleCnt="0"/>
      <dgm:spPr/>
    </dgm:pt>
    <dgm:pt modelId="{95897907-7D7C-4C3F-B9EE-C8C2382DCA45}" type="pres">
      <dgm:prSet presAssocID="{19E18F04-96E6-407B-8CCF-DD791D93C8A5}" presName="dummyNode1" presStyleLbl="node1" presStyleIdx="3" presStyleCnt="5"/>
      <dgm:spPr/>
    </dgm:pt>
    <dgm:pt modelId="{1CE75073-BB9B-408B-B65A-96B34501ECF0}" type="pres">
      <dgm:prSet presAssocID="{19E18F04-96E6-407B-8CCF-DD791D93C8A5}" presName="childNode1" presStyleLbl="bgAcc1" presStyleIdx="4" presStyleCnt="5">
        <dgm:presLayoutVars>
          <dgm:bulletEnabled val="1"/>
        </dgm:presLayoutVars>
      </dgm:prSet>
      <dgm:spPr/>
    </dgm:pt>
    <dgm:pt modelId="{EADB0987-259D-4776-8EE4-734AF87E5421}" type="pres">
      <dgm:prSet presAssocID="{19E18F04-96E6-407B-8CCF-DD791D93C8A5}" presName="childNode1tx" presStyleLbl="bgAcc1" presStyleIdx="4" presStyleCnt="5">
        <dgm:presLayoutVars>
          <dgm:bulletEnabled val="1"/>
        </dgm:presLayoutVars>
      </dgm:prSet>
      <dgm:spPr/>
    </dgm:pt>
    <dgm:pt modelId="{E8D8518D-7364-411A-A068-FF08CF32892E}" type="pres">
      <dgm:prSet presAssocID="{19E18F04-96E6-407B-8CCF-DD791D93C8A5}" presName="parentNode1" presStyleLbl="node1" presStyleIdx="4" presStyleCnt="5" custScaleX="215291" custScaleY="2966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A4765-1B27-462C-AC55-852117F34F03}" type="pres">
      <dgm:prSet presAssocID="{19E18F04-96E6-407B-8CCF-DD791D93C8A5}" presName="connSite1" presStyleCnt="0"/>
      <dgm:spPr/>
    </dgm:pt>
  </dgm:ptLst>
  <dgm:cxnLst>
    <dgm:cxn modelId="{A60BF5BE-B65A-4199-8DD8-9D9F4D9DB749}" type="presOf" srcId="{EB2C2458-0909-4D96-97B7-BF72AA76B808}" destId="{04627D3B-CED3-484D-A28E-1687552E8EA5}" srcOrd="0" destOrd="0" presId="urn:microsoft.com/office/officeart/2005/8/layout/hProcess4"/>
    <dgm:cxn modelId="{0F107B84-7C2C-461B-A13B-3D0C861C5CC6}" type="presOf" srcId="{88E4D387-CBA7-41C8-96A9-2F722DF1BD85}" destId="{76C47B37-59D2-4C32-AED2-025DA9B87827}" srcOrd="0" destOrd="0" presId="urn:microsoft.com/office/officeart/2005/8/layout/hProcess4"/>
    <dgm:cxn modelId="{A55A90B4-612E-43A0-98AD-3446CAFF797F}" type="presOf" srcId="{19E18F04-96E6-407B-8CCF-DD791D93C8A5}" destId="{E8D8518D-7364-411A-A068-FF08CF32892E}" srcOrd="0" destOrd="0" presId="urn:microsoft.com/office/officeart/2005/8/layout/hProcess4"/>
    <dgm:cxn modelId="{754F1AC6-55C1-4308-AB74-D69F89BCF329}" srcId="{11565244-795C-4400-B527-063A1142AA5A}" destId="{19E18F04-96E6-407B-8CCF-DD791D93C8A5}" srcOrd="4" destOrd="0" parTransId="{9FD1C906-D589-4B4F-A0EE-541689B3FB64}" sibTransId="{5D2E763D-697B-410B-8A41-355697C08A0F}"/>
    <dgm:cxn modelId="{DB4102BD-2540-43BD-AC1C-B179031909DB}" type="presOf" srcId="{FC47DD7B-8427-4A5A-A950-B720705D7DE8}" destId="{D28F5D93-B33C-46C6-A0CD-5FC20D8C63ED}" srcOrd="0" destOrd="0" presId="urn:microsoft.com/office/officeart/2005/8/layout/hProcess4"/>
    <dgm:cxn modelId="{3D22FB59-D350-49D4-A12C-B43FD9AE0473}" type="presOf" srcId="{5E4A8E30-702E-422B-B3BD-940242987113}" destId="{B4E24CFD-C695-4708-BCFF-AF55CA929ADB}" srcOrd="0" destOrd="0" presId="urn:microsoft.com/office/officeart/2005/8/layout/hProcess4"/>
    <dgm:cxn modelId="{354E4863-C4E5-4CAB-B964-A7070328922B}" type="presOf" srcId="{4AF5C694-91AE-4C8D-81DC-7972EB63DAAE}" destId="{314A810A-55EB-46CE-AA59-30913FB47EE6}" srcOrd="0" destOrd="0" presId="urn:microsoft.com/office/officeart/2005/8/layout/hProcess4"/>
    <dgm:cxn modelId="{0A035A81-009A-4FB9-B1D1-698CFB123353}" type="presOf" srcId="{02D148AB-932F-4EB2-B5F0-9C3069E2794F}" destId="{49D7A28C-7D91-4FB1-8762-D98DD0F1BBDA}" srcOrd="0" destOrd="0" presId="urn:microsoft.com/office/officeart/2005/8/layout/hProcess4"/>
    <dgm:cxn modelId="{8C408B69-BF1E-45A6-BF79-EE0D2AF25330}" srcId="{11565244-795C-4400-B527-063A1142AA5A}" destId="{EB2C2458-0909-4D96-97B7-BF72AA76B808}" srcOrd="2" destOrd="0" parTransId="{C95D5D32-CCC7-446B-8EE3-4532481DC77B}" sibTransId="{88E4D387-CBA7-41C8-96A9-2F722DF1BD85}"/>
    <dgm:cxn modelId="{A9487D43-BF55-4BC9-9FA9-42E4F2F959AB}" srcId="{11565244-795C-4400-B527-063A1142AA5A}" destId="{5E4A8E30-702E-422B-B3BD-940242987113}" srcOrd="3" destOrd="0" parTransId="{C9A09104-0C80-4A12-AAE6-80E0BCCA0C96}" sibTransId="{B16BC394-2965-454C-86CE-FF70B0EEF447}"/>
    <dgm:cxn modelId="{DD1C1FA0-F728-4383-9B32-ECCA09FD26E3}" srcId="{11565244-795C-4400-B527-063A1142AA5A}" destId="{FC47DD7B-8427-4A5A-A950-B720705D7DE8}" srcOrd="0" destOrd="0" parTransId="{B6175572-8C5D-4089-95C5-8441AD0CBCD3}" sibTransId="{02D148AB-932F-4EB2-B5F0-9C3069E2794F}"/>
    <dgm:cxn modelId="{4658FEDC-20E6-4A7E-9240-C6223BC3B3DD}" type="presOf" srcId="{2942A2ED-5E42-4A60-AA7A-2CF1CC6FD585}" destId="{1533A420-C764-45E3-919F-6CFACEA23A45}" srcOrd="0" destOrd="0" presId="urn:microsoft.com/office/officeart/2005/8/layout/hProcess4"/>
    <dgm:cxn modelId="{DEBF04D8-9162-4E49-986A-B609BDD56D34}" type="presOf" srcId="{11565244-795C-4400-B527-063A1142AA5A}" destId="{59809823-6CF0-4324-B56F-E6A9060FD7AE}" srcOrd="0" destOrd="0" presId="urn:microsoft.com/office/officeart/2005/8/layout/hProcess4"/>
    <dgm:cxn modelId="{76FB2C59-B6F9-43B6-B953-8CCF0A94D6D2}" srcId="{11565244-795C-4400-B527-063A1142AA5A}" destId="{4AF5C694-91AE-4C8D-81DC-7972EB63DAAE}" srcOrd="1" destOrd="0" parTransId="{1F9783CE-2CCE-4EF7-A877-E372521CFCA8}" sibTransId="{2942A2ED-5E42-4A60-AA7A-2CF1CC6FD585}"/>
    <dgm:cxn modelId="{7002CEB7-3A04-4B93-9A09-B79416F85CB1}" type="presOf" srcId="{B16BC394-2965-454C-86CE-FF70B0EEF447}" destId="{228974F2-80B8-48C2-B73F-2B69C1C333C6}" srcOrd="0" destOrd="0" presId="urn:microsoft.com/office/officeart/2005/8/layout/hProcess4"/>
    <dgm:cxn modelId="{6227C879-8FAF-4538-B10D-AE3D54422DC9}" type="presParOf" srcId="{59809823-6CF0-4324-B56F-E6A9060FD7AE}" destId="{E903AC14-38B9-4CFC-9781-FEE75DE1158C}" srcOrd="0" destOrd="0" presId="urn:microsoft.com/office/officeart/2005/8/layout/hProcess4"/>
    <dgm:cxn modelId="{5E69D8C9-E290-4E36-BE18-DAF1FF761F1D}" type="presParOf" srcId="{59809823-6CF0-4324-B56F-E6A9060FD7AE}" destId="{5A063F36-2A7F-4D9A-ADF9-24C458A63E26}" srcOrd="1" destOrd="0" presId="urn:microsoft.com/office/officeart/2005/8/layout/hProcess4"/>
    <dgm:cxn modelId="{EE1BAA62-AB57-434B-9E4F-124BFB69D2AD}" type="presParOf" srcId="{59809823-6CF0-4324-B56F-E6A9060FD7AE}" destId="{4373C097-383E-4F81-95A7-49F16AB9294F}" srcOrd="2" destOrd="0" presId="urn:microsoft.com/office/officeart/2005/8/layout/hProcess4"/>
    <dgm:cxn modelId="{ED3ACEFF-1002-4483-9E3C-B1F4E7B63CFC}" type="presParOf" srcId="{4373C097-383E-4F81-95A7-49F16AB9294F}" destId="{2990ADFA-3B8D-4372-AA3E-D672BFBA3E01}" srcOrd="0" destOrd="0" presId="urn:microsoft.com/office/officeart/2005/8/layout/hProcess4"/>
    <dgm:cxn modelId="{4DBE7591-7669-4F1B-9F27-64CFE259B4B8}" type="presParOf" srcId="{2990ADFA-3B8D-4372-AA3E-D672BFBA3E01}" destId="{E9970818-CFE1-4DA2-821E-ADF1E60EF702}" srcOrd="0" destOrd="0" presId="urn:microsoft.com/office/officeart/2005/8/layout/hProcess4"/>
    <dgm:cxn modelId="{18B8243D-0266-4525-B99A-F9DD2DB883E6}" type="presParOf" srcId="{2990ADFA-3B8D-4372-AA3E-D672BFBA3E01}" destId="{BFB20097-2752-4981-9D9A-D88871BB859A}" srcOrd="1" destOrd="0" presId="urn:microsoft.com/office/officeart/2005/8/layout/hProcess4"/>
    <dgm:cxn modelId="{1729CA24-8590-4DAB-9363-00346602C3C8}" type="presParOf" srcId="{2990ADFA-3B8D-4372-AA3E-D672BFBA3E01}" destId="{EC6A0E5B-EB8E-41C5-A940-B2D4A9847225}" srcOrd="2" destOrd="0" presId="urn:microsoft.com/office/officeart/2005/8/layout/hProcess4"/>
    <dgm:cxn modelId="{89361330-DF72-44DC-AD90-AFBA61FB22E0}" type="presParOf" srcId="{2990ADFA-3B8D-4372-AA3E-D672BFBA3E01}" destId="{D28F5D93-B33C-46C6-A0CD-5FC20D8C63ED}" srcOrd="3" destOrd="0" presId="urn:microsoft.com/office/officeart/2005/8/layout/hProcess4"/>
    <dgm:cxn modelId="{422A6EB9-2457-4E2C-A027-9AD91B905124}" type="presParOf" srcId="{2990ADFA-3B8D-4372-AA3E-D672BFBA3E01}" destId="{1505A975-9200-4464-BD25-DE3AECB6082A}" srcOrd="4" destOrd="0" presId="urn:microsoft.com/office/officeart/2005/8/layout/hProcess4"/>
    <dgm:cxn modelId="{E5E5A306-BAD4-4BA2-A694-CB72DB103E6E}" type="presParOf" srcId="{4373C097-383E-4F81-95A7-49F16AB9294F}" destId="{49D7A28C-7D91-4FB1-8762-D98DD0F1BBDA}" srcOrd="1" destOrd="0" presId="urn:microsoft.com/office/officeart/2005/8/layout/hProcess4"/>
    <dgm:cxn modelId="{1FBC079B-AD58-4366-BE01-3A42154134BE}" type="presParOf" srcId="{4373C097-383E-4F81-95A7-49F16AB9294F}" destId="{BC34EB84-C007-4A58-BB06-6D484FD18C9F}" srcOrd="2" destOrd="0" presId="urn:microsoft.com/office/officeart/2005/8/layout/hProcess4"/>
    <dgm:cxn modelId="{EEA80944-14F0-48CB-9727-A87CA4B6DAE2}" type="presParOf" srcId="{BC34EB84-C007-4A58-BB06-6D484FD18C9F}" destId="{F0B1AC63-4126-4592-91C9-C65DDB457426}" srcOrd="0" destOrd="0" presId="urn:microsoft.com/office/officeart/2005/8/layout/hProcess4"/>
    <dgm:cxn modelId="{BCAC6F40-D5C0-432C-8817-7001E002C547}" type="presParOf" srcId="{BC34EB84-C007-4A58-BB06-6D484FD18C9F}" destId="{487FB333-89C9-4339-A328-8470CA524B58}" srcOrd="1" destOrd="0" presId="urn:microsoft.com/office/officeart/2005/8/layout/hProcess4"/>
    <dgm:cxn modelId="{9F40970B-037A-4EAF-8D11-A104631458EF}" type="presParOf" srcId="{BC34EB84-C007-4A58-BB06-6D484FD18C9F}" destId="{D306E183-3BE2-4F56-8769-25C9FB0B0933}" srcOrd="2" destOrd="0" presId="urn:microsoft.com/office/officeart/2005/8/layout/hProcess4"/>
    <dgm:cxn modelId="{F395C66D-117D-4C7B-9681-8BC98D8A4B55}" type="presParOf" srcId="{BC34EB84-C007-4A58-BB06-6D484FD18C9F}" destId="{314A810A-55EB-46CE-AA59-30913FB47EE6}" srcOrd="3" destOrd="0" presId="urn:microsoft.com/office/officeart/2005/8/layout/hProcess4"/>
    <dgm:cxn modelId="{4293984D-4AB6-4C1F-B916-58F9DEF7BC2C}" type="presParOf" srcId="{BC34EB84-C007-4A58-BB06-6D484FD18C9F}" destId="{3C2636E7-71F0-4F4E-9657-EB4A7FB0A755}" srcOrd="4" destOrd="0" presId="urn:microsoft.com/office/officeart/2005/8/layout/hProcess4"/>
    <dgm:cxn modelId="{0FC3553C-8F7B-411C-8CB3-476A64FF415C}" type="presParOf" srcId="{4373C097-383E-4F81-95A7-49F16AB9294F}" destId="{1533A420-C764-45E3-919F-6CFACEA23A45}" srcOrd="3" destOrd="0" presId="urn:microsoft.com/office/officeart/2005/8/layout/hProcess4"/>
    <dgm:cxn modelId="{A8827A70-1984-4F1E-AB74-53084ED3DB4B}" type="presParOf" srcId="{4373C097-383E-4F81-95A7-49F16AB9294F}" destId="{4BBC4842-753E-44F8-9499-1C9C4A2C622C}" srcOrd="4" destOrd="0" presId="urn:microsoft.com/office/officeart/2005/8/layout/hProcess4"/>
    <dgm:cxn modelId="{9E9A7064-3ABA-4FC6-83E9-7AF5A6E9094A}" type="presParOf" srcId="{4BBC4842-753E-44F8-9499-1C9C4A2C622C}" destId="{081EF2AF-9E48-4BDB-BCE9-FDF631DDF8DC}" srcOrd="0" destOrd="0" presId="urn:microsoft.com/office/officeart/2005/8/layout/hProcess4"/>
    <dgm:cxn modelId="{49548F37-DF4B-4496-9E4C-C2E2737A6442}" type="presParOf" srcId="{4BBC4842-753E-44F8-9499-1C9C4A2C622C}" destId="{92A2E356-D32D-4151-9EF8-A0491A20C26D}" srcOrd="1" destOrd="0" presId="urn:microsoft.com/office/officeart/2005/8/layout/hProcess4"/>
    <dgm:cxn modelId="{D4C617B7-FE52-4BF5-BC7E-08626056B9BC}" type="presParOf" srcId="{4BBC4842-753E-44F8-9499-1C9C4A2C622C}" destId="{17FF0C26-D038-44FC-AF53-A4A56CC913FE}" srcOrd="2" destOrd="0" presId="urn:microsoft.com/office/officeart/2005/8/layout/hProcess4"/>
    <dgm:cxn modelId="{8F603AD5-18D7-4665-B4A2-5F1A674C7DEF}" type="presParOf" srcId="{4BBC4842-753E-44F8-9499-1C9C4A2C622C}" destId="{04627D3B-CED3-484D-A28E-1687552E8EA5}" srcOrd="3" destOrd="0" presId="urn:microsoft.com/office/officeart/2005/8/layout/hProcess4"/>
    <dgm:cxn modelId="{2A7C173A-D77F-425E-83EB-13B74402B476}" type="presParOf" srcId="{4BBC4842-753E-44F8-9499-1C9C4A2C622C}" destId="{AFD5CE92-9457-46EB-A304-47BA6C75E24D}" srcOrd="4" destOrd="0" presId="urn:microsoft.com/office/officeart/2005/8/layout/hProcess4"/>
    <dgm:cxn modelId="{BBF2E797-94D1-4082-894C-0ED103056D16}" type="presParOf" srcId="{4373C097-383E-4F81-95A7-49F16AB9294F}" destId="{76C47B37-59D2-4C32-AED2-025DA9B87827}" srcOrd="5" destOrd="0" presId="urn:microsoft.com/office/officeart/2005/8/layout/hProcess4"/>
    <dgm:cxn modelId="{787DE4BF-15F2-414C-BC89-59839E67AAA7}" type="presParOf" srcId="{4373C097-383E-4F81-95A7-49F16AB9294F}" destId="{E1AB4125-434A-4AAF-AE60-DD64B4986E9B}" srcOrd="6" destOrd="0" presId="urn:microsoft.com/office/officeart/2005/8/layout/hProcess4"/>
    <dgm:cxn modelId="{151094D1-4F45-4BEF-B4BD-39E69C21FE7F}" type="presParOf" srcId="{E1AB4125-434A-4AAF-AE60-DD64B4986E9B}" destId="{FB2FE947-1A49-43C1-9503-C6DE8A53A492}" srcOrd="0" destOrd="0" presId="urn:microsoft.com/office/officeart/2005/8/layout/hProcess4"/>
    <dgm:cxn modelId="{B06161C3-179C-4061-A86D-3D7B5686A5A0}" type="presParOf" srcId="{E1AB4125-434A-4AAF-AE60-DD64B4986E9B}" destId="{09FB4B14-6B28-4F11-A012-6EF5DAA1EB5D}" srcOrd="1" destOrd="0" presId="urn:microsoft.com/office/officeart/2005/8/layout/hProcess4"/>
    <dgm:cxn modelId="{89B60EA9-636B-403E-9D25-C0D20F1B51C9}" type="presParOf" srcId="{E1AB4125-434A-4AAF-AE60-DD64B4986E9B}" destId="{DC6AADAB-8662-46AA-9AF5-C68B6208355C}" srcOrd="2" destOrd="0" presId="urn:microsoft.com/office/officeart/2005/8/layout/hProcess4"/>
    <dgm:cxn modelId="{775A2700-8092-4946-A2EC-B2CEBAC1C72F}" type="presParOf" srcId="{E1AB4125-434A-4AAF-AE60-DD64B4986E9B}" destId="{B4E24CFD-C695-4708-BCFF-AF55CA929ADB}" srcOrd="3" destOrd="0" presId="urn:microsoft.com/office/officeart/2005/8/layout/hProcess4"/>
    <dgm:cxn modelId="{DB804E6D-621F-4D8D-9DD1-09824CA498A3}" type="presParOf" srcId="{E1AB4125-434A-4AAF-AE60-DD64B4986E9B}" destId="{BCF711FB-EC8E-42EA-8B4B-BDDD78F51A7C}" srcOrd="4" destOrd="0" presId="urn:microsoft.com/office/officeart/2005/8/layout/hProcess4"/>
    <dgm:cxn modelId="{2633BB79-A943-42B4-993F-7FDAAB37AD66}" type="presParOf" srcId="{4373C097-383E-4F81-95A7-49F16AB9294F}" destId="{228974F2-80B8-48C2-B73F-2B69C1C333C6}" srcOrd="7" destOrd="0" presId="urn:microsoft.com/office/officeart/2005/8/layout/hProcess4"/>
    <dgm:cxn modelId="{EC5FAD98-8B18-43EB-BFB5-EC0D0955D279}" type="presParOf" srcId="{4373C097-383E-4F81-95A7-49F16AB9294F}" destId="{06AECAF2-FF8D-4966-BDEF-47F1F0D3E124}" srcOrd="8" destOrd="0" presId="urn:microsoft.com/office/officeart/2005/8/layout/hProcess4"/>
    <dgm:cxn modelId="{BB9DB3F4-4608-496F-937D-D9DE7CA97E87}" type="presParOf" srcId="{06AECAF2-FF8D-4966-BDEF-47F1F0D3E124}" destId="{95897907-7D7C-4C3F-B9EE-C8C2382DCA45}" srcOrd="0" destOrd="0" presId="urn:microsoft.com/office/officeart/2005/8/layout/hProcess4"/>
    <dgm:cxn modelId="{3D2E3FD0-9142-46E7-A8DF-E82702F5E362}" type="presParOf" srcId="{06AECAF2-FF8D-4966-BDEF-47F1F0D3E124}" destId="{1CE75073-BB9B-408B-B65A-96B34501ECF0}" srcOrd="1" destOrd="0" presId="urn:microsoft.com/office/officeart/2005/8/layout/hProcess4"/>
    <dgm:cxn modelId="{CD0A5183-CAD8-4136-A809-7319E0E8056C}" type="presParOf" srcId="{06AECAF2-FF8D-4966-BDEF-47F1F0D3E124}" destId="{EADB0987-259D-4776-8EE4-734AF87E5421}" srcOrd="2" destOrd="0" presId="urn:microsoft.com/office/officeart/2005/8/layout/hProcess4"/>
    <dgm:cxn modelId="{7B700E1C-EC74-47CC-BDB0-8FA718CB4DD9}" type="presParOf" srcId="{06AECAF2-FF8D-4966-BDEF-47F1F0D3E124}" destId="{E8D8518D-7364-411A-A068-FF08CF32892E}" srcOrd="3" destOrd="0" presId="urn:microsoft.com/office/officeart/2005/8/layout/hProcess4"/>
    <dgm:cxn modelId="{0F6F81A2-E61D-4590-8FA9-645967D152E5}" type="presParOf" srcId="{06AECAF2-FF8D-4966-BDEF-47F1F0D3E124}" destId="{E43A4765-1B27-462C-AC55-852117F34F0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0B0387-DE61-4E06-BE89-9623FEBCBA89}" type="doc">
      <dgm:prSet loTypeId="urn:microsoft.com/office/officeart/2005/8/layout/venn1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4834B90-2E24-4E68-9E49-8BAF937500E7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Запомните, дети, навсегда –</a:t>
          </a:r>
          <a:br>
            <a:rPr lang="ru-RU" sz="1400" b="1" dirty="0" smtClean="0">
              <a:latin typeface="Times New Roman" pitchFamily="18" charset="0"/>
              <a:cs typeface="Times New Roman" pitchFamily="18" charset="0"/>
            </a:rPr>
          </a:b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Игра с огнем – это беда!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0C50ACE-4925-41CC-BE4F-AB898A38B13B}" type="parTrans" cxnId="{5163814B-9E21-43D2-B1ED-55314C4A68A3}">
      <dgm:prSet/>
      <dgm:spPr/>
      <dgm:t>
        <a:bodyPr/>
        <a:lstStyle/>
        <a:p>
          <a:endParaRPr lang="ru-RU"/>
        </a:p>
      </dgm:t>
    </dgm:pt>
    <dgm:pt modelId="{5EA70866-1F64-45A7-80AA-49A1249735AE}" type="sibTrans" cxnId="{5163814B-9E21-43D2-B1ED-55314C4A68A3}">
      <dgm:prSet/>
      <dgm:spPr/>
      <dgm:t>
        <a:bodyPr/>
        <a:lstStyle/>
        <a:p>
          <a:endParaRPr lang="ru-RU"/>
        </a:p>
      </dgm:t>
    </dgm:pt>
    <dgm:pt modelId="{E8A86C9B-638C-49B2-B83D-D1AE131D3107}" type="pres">
      <dgm:prSet presAssocID="{630B0387-DE61-4E06-BE89-9623FEBCBA8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C89D13-907A-4175-84A1-868A7EF91BD0}" type="pres">
      <dgm:prSet presAssocID="{24834B90-2E24-4E68-9E49-8BAF937500E7}" presName="circ1TxSh" presStyleLbl="vennNode1" presStyleIdx="0" presStyleCnt="1" custScaleX="389472"/>
      <dgm:spPr/>
      <dgm:t>
        <a:bodyPr/>
        <a:lstStyle/>
        <a:p>
          <a:endParaRPr lang="ru-RU"/>
        </a:p>
      </dgm:t>
    </dgm:pt>
  </dgm:ptLst>
  <dgm:cxnLst>
    <dgm:cxn modelId="{B1E912D9-F266-4252-84B6-34DC541A51CF}" type="presOf" srcId="{24834B90-2E24-4E68-9E49-8BAF937500E7}" destId="{63C89D13-907A-4175-84A1-868A7EF91BD0}" srcOrd="0" destOrd="0" presId="urn:microsoft.com/office/officeart/2005/8/layout/venn1"/>
    <dgm:cxn modelId="{5163814B-9E21-43D2-B1ED-55314C4A68A3}" srcId="{630B0387-DE61-4E06-BE89-9623FEBCBA89}" destId="{24834B90-2E24-4E68-9E49-8BAF937500E7}" srcOrd="0" destOrd="0" parTransId="{90C50ACE-4925-41CC-BE4F-AB898A38B13B}" sibTransId="{5EA70866-1F64-45A7-80AA-49A1249735AE}"/>
    <dgm:cxn modelId="{28906364-4174-4312-BAA5-53E2698939B4}" type="presOf" srcId="{630B0387-DE61-4E06-BE89-9623FEBCBA89}" destId="{E8A86C9B-638C-49B2-B83D-D1AE131D3107}" srcOrd="0" destOrd="0" presId="urn:microsoft.com/office/officeart/2005/8/layout/venn1"/>
    <dgm:cxn modelId="{C3B87A1D-E096-4119-824C-265F6DD53E6F}" type="presParOf" srcId="{E8A86C9B-638C-49B2-B83D-D1AE131D3107}" destId="{63C89D13-907A-4175-84A1-868A7EF91BD0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630048-3084-431A-8F32-70F453674334}" type="doc">
      <dgm:prSet loTypeId="urn:microsoft.com/office/officeart/2005/8/layout/rings+Icon" loCatId="officeonline" qsTypeId="urn:microsoft.com/office/officeart/2005/8/quickstyle/3d3" qsCatId="3D" csTypeId="urn:microsoft.com/office/officeart/2005/8/colors/accent2_2" csCatId="accent2" phldr="1"/>
      <dgm:spPr/>
    </dgm:pt>
    <dgm:pt modelId="{236E0302-8307-408A-8CEF-90E2441CF98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От одной зажженной спички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Горят леса, поля, дома.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 поэтому, ребята, спички детям не игра!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380C1BE-407D-4B65-98A0-E5A3952F4AE0}" type="parTrans" cxnId="{C009FCC6-101A-4175-B998-C58A1D68BB39}">
      <dgm:prSet/>
      <dgm:spPr/>
      <dgm:t>
        <a:bodyPr/>
        <a:lstStyle/>
        <a:p>
          <a:endParaRPr lang="ru-RU"/>
        </a:p>
      </dgm:t>
    </dgm:pt>
    <dgm:pt modelId="{86EAC0C7-9C8F-4DE6-B687-B29820D9BAD8}" type="sibTrans" cxnId="{C009FCC6-101A-4175-B998-C58A1D68BB39}">
      <dgm:prSet/>
      <dgm:spPr/>
      <dgm:t>
        <a:bodyPr/>
        <a:lstStyle/>
        <a:p>
          <a:endParaRPr lang="ru-RU"/>
        </a:p>
      </dgm:t>
    </dgm:pt>
    <dgm:pt modelId="{2B415826-56AB-4224-B593-D8BE23535AD0}" type="pres">
      <dgm:prSet presAssocID="{6A630048-3084-431A-8F32-70F453674334}" presName="Name0" presStyleCnt="0">
        <dgm:presLayoutVars>
          <dgm:chMax val="7"/>
          <dgm:dir/>
          <dgm:resizeHandles val="exact"/>
        </dgm:presLayoutVars>
      </dgm:prSet>
      <dgm:spPr/>
    </dgm:pt>
    <dgm:pt modelId="{E6A68C3B-488D-48AA-B082-8002D924DC28}" type="pres">
      <dgm:prSet presAssocID="{6A630048-3084-431A-8F32-70F453674334}" presName="ellipse1" presStyleLbl="venn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09FCC6-101A-4175-B998-C58A1D68BB39}" srcId="{6A630048-3084-431A-8F32-70F453674334}" destId="{236E0302-8307-408A-8CEF-90E2441CF988}" srcOrd="0" destOrd="0" parTransId="{8380C1BE-407D-4B65-98A0-E5A3952F4AE0}" sibTransId="{86EAC0C7-9C8F-4DE6-B687-B29820D9BAD8}"/>
    <dgm:cxn modelId="{760691A2-3F34-486E-AF14-93DC1EF74691}" type="presOf" srcId="{6A630048-3084-431A-8F32-70F453674334}" destId="{2B415826-56AB-4224-B593-D8BE23535AD0}" srcOrd="0" destOrd="0" presId="urn:microsoft.com/office/officeart/2005/8/layout/rings+Icon"/>
    <dgm:cxn modelId="{3B8F0788-9787-442C-BE85-8334EB3ACF73}" type="presOf" srcId="{236E0302-8307-408A-8CEF-90E2441CF988}" destId="{E6A68C3B-488D-48AA-B082-8002D924DC28}" srcOrd="0" destOrd="0" presId="urn:microsoft.com/office/officeart/2005/8/layout/rings+Icon"/>
    <dgm:cxn modelId="{DCA49555-2362-4F20-B999-06D40A5A10FC}" type="presParOf" srcId="{2B415826-56AB-4224-B593-D8BE23535AD0}" destId="{E6A68C3B-488D-48AA-B082-8002D924DC28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F28A55D-AF9A-489C-AC77-4902D3DEC11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341006-AC16-428A-8780-EDA1BFB39F90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Пиротехника – это красиво. Но зажигают ее только взрослые, и только на улице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87AFB81-4E3B-45AF-B31B-308A1AB75ACD}" type="parTrans" cxnId="{3DF3112D-DB82-4B6E-8B86-AC8780A5092D}">
      <dgm:prSet/>
      <dgm:spPr/>
      <dgm:t>
        <a:bodyPr/>
        <a:lstStyle/>
        <a:p>
          <a:endParaRPr lang="ru-RU"/>
        </a:p>
      </dgm:t>
    </dgm:pt>
    <dgm:pt modelId="{104C7E48-B7F9-43CD-8AB2-F57D3F8738E9}" type="sibTrans" cxnId="{3DF3112D-DB82-4B6E-8B86-AC8780A5092D}">
      <dgm:prSet/>
      <dgm:spPr/>
      <dgm:t>
        <a:bodyPr/>
        <a:lstStyle/>
        <a:p>
          <a:endParaRPr lang="ru-RU"/>
        </a:p>
      </dgm:t>
    </dgm:pt>
    <dgm:pt modelId="{F5165224-7802-417D-8890-BB24599EE566}" type="pres">
      <dgm:prSet presAssocID="{9F28A55D-AF9A-489C-AC77-4902D3DEC1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045A82-3F44-4A17-9949-C279D3C75EE8}" type="pres">
      <dgm:prSet presAssocID="{A3341006-AC16-428A-8780-EDA1BFB39F90}" presName="composite" presStyleCnt="0"/>
      <dgm:spPr/>
    </dgm:pt>
    <dgm:pt modelId="{3AC9C926-4A06-41BA-B82B-1C9752226136}" type="pres">
      <dgm:prSet presAssocID="{A3341006-AC16-428A-8780-EDA1BFB39F90}" presName="rect1" presStyleLbl="trAlignAcc1" presStyleIdx="0" presStyleCnt="1" custScaleX="57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FA87F-CED8-4B37-9CA6-ADCF9315757F}" type="pres">
      <dgm:prSet presAssocID="{A3341006-AC16-428A-8780-EDA1BFB39F90}" presName="rect2" presStyleLbl="fgImgPlace1" presStyleIdx="0" presStyleCnt="1" custScaleX="173035" custLinFactNeighborX="-7596" custLinFactNeighborY="1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DF3112D-DB82-4B6E-8B86-AC8780A5092D}" srcId="{9F28A55D-AF9A-489C-AC77-4902D3DEC115}" destId="{A3341006-AC16-428A-8780-EDA1BFB39F90}" srcOrd="0" destOrd="0" parTransId="{D87AFB81-4E3B-45AF-B31B-308A1AB75ACD}" sibTransId="{104C7E48-B7F9-43CD-8AB2-F57D3F8738E9}"/>
    <dgm:cxn modelId="{3376F4FE-CC31-477F-AE5E-160F4613275A}" type="presOf" srcId="{9F28A55D-AF9A-489C-AC77-4902D3DEC115}" destId="{F5165224-7802-417D-8890-BB24599EE566}" srcOrd="0" destOrd="0" presId="urn:microsoft.com/office/officeart/2008/layout/PictureStrips"/>
    <dgm:cxn modelId="{CBD557CD-D8B3-44EC-9AB3-D3C65B93D73D}" type="presOf" srcId="{A3341006-AC16-428A-8780-EDA1BFB39F90}" destId="{3AC9C926-4A06-41BA-B82B-1C9752226136}" srcOrd="0" destOrd="0" presId="urn:microsoft.com/office/officeart/2008/layout/PictureStrips"/>
    <dgm:cxn modelId="{7FB3490A-2A57-431A-8162-8333CA3BF85B}" type="presParOf" srcId="{F5165224-7802-417D-8890-BB24599EE566}" destId="{E6045A82-3F44-4A17-9949-C279D3C75EE8}" srcOrd="0" destOrd="0" presId="urn:microsoft.com/office/officeart/2008/layout/PictureStrips"/>
    <dgm:cxn modelId="{25FBBAF6-38AE-4963-8513-EA4B5D7E4E8A}" type="presParOf" srcId="{E6045A82-3F44-4A17-9949-C279D3C75EE8}" destId="{3AC9C926-4A06-41BA-B82B-1C9752226136}" srcOrd="0" destOrd="0" presId="urn:microsoft.com/office/officeart/2008/layout/PictureStrips"/>
    <dgm:cxn modelId="{0AB8FC87-2C8A-43A1-B02E-6D0133AA529F}" type="presParOf" srcId="{E6045A82-3F44-4A17-9949-C279D3C75EE8}" destId="{065FA87F-CED8-4B37-9CA6-ADCF9315757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3682A6-0A88-444F-8D5A-D88D5E6F793C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ABF21F-133B-4427-B4EF-5B6934DFBCD8}">
      <dgm:prSet custT="1"/>
      <dgm:spPr/>
      <dgm:t>
        <a:bodyPr/>
        <a:lstStyle/>
        <a:p>
          <a:pPr algn="ctr"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Если где-то горит огонь, надо немедленно сообщить пожарной службе и взрослым.</a:t>
          </a:r>
          <a:br>
            <a:rPr lang="ru-RU" sz="1600" dirty="0" smtClean="0">
              <a:latin typeface="Times New Roman" pitchFamily="18" charset="0"/>
              <a:cs typeface="Times New Roman" pitchFamily="18" charset="0"/>
            </a:rPr>
          </a:b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75FC637-EC78-4D79-9773-095BEAFE8970}" type="parTrans" cxnId="{8A72EC38-C3DE-415A-AD08-79F2FDD6053B}">
      <dgm:prSet/>
      <dgm:spPr/>
      <dgm:t>
        <a:bodyPr/>
        <a:lstStyle/>
        <a:p>
          <a:endParaRPr lang="ru-RU"/>
        </a:p>
      </dgm:t>
    </dgm:pt>
    <dgm:pt modelId="{D9F5A0C4-F060-488A-9F4B-BA56D1B5A43B}" type="sibTrans" cxnId="{8A72EC38-C3DE-415A-AD08-79F2FDD6053B}">
      <dgm:prSet/>
      <dgm:spPr/>
      <dgm:t>
        <a:bodyPr/>
        <a:lstStyle/>
        <a:p>
          <a:endParaRPr lang="ru-RU"/>
        </a:p>
      </dgm:t>
    </dgm:pt>
    <dgm:pt modelId="{3B73F830-9844-44B2-A904-77D2FA4AD959}" type="pres">
      <dgm:prSet presAssocID="{FA3682A6-0A88-444F-8D5A-D88D5E6F793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592171-B080-45E3-A5F4-56B5EB245224}" type="pres">
      <dgm:prSet presAssocID="{66ABF21F-133B-4427-B4EF-5B6934DFBCD8}" presName="comp" presStyleCnt="0"/>
      <dgm:spPr/>
    </dgm:pt>
    <dgm:pt modelId="{CA9D6E06-E2E7-4885-BC5C-82BAC333D39D}" type="pres">
      <dgm:prSet presAssocID="{66ABF21F-133B-4427-B4EF-5B6934DFBCD8}" presName="box" presStyleLbl="node1" presStyleIdx="0" presStyleCnt="1"/>
      <dgm:spPr/>
      <dgm:t>
        <a:bodyPr/>
        <a:lstStyle/>
        <a:p>
          <a:endParaRPr lang="ru-RU"/>
        </a:p>
      </dgm:t>
    </dgm:pt>
    <dgm:pt modelId="{634F38A6-4967-423E-97A0-C9248131F4E1}" type="pres">
      <dgm:prSet presAssocID="{66ABF21F-133B-4427-B4EF-5B6934DFBCD8}" presName="img" presStyleLbl="fgImgPlace1" presStyleIdx="0" presStyleCnt="1"/>
      <dgm:spPr/>
      <dgm:t>
        <a:bodyPr/>
        <a:lstStyle/>
        <a:p>
          <a:endParaRPr lang="ru-RU"/>
        </a:p>
      </dgm:t>
    </dgm:pt>
    <dgm:pt modelId="{295C71DE-4C89-4F60-B207-FC3665205231}" type="pres">
      <dgm:prSet presAssocID="{66ABF21F-133B-4427-B4EF-5B6934DFBCD8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72EC38-C3DE-415A-AD08-79F2FDD6053B}" srcId="{FA3682A6-0A88-444F-8D5A-D88D5E6F793C}" destId="{66ABF21F-133B-4427-B4EF-5B6934DFBCD8}" srcOrd="0" destOrd="0" parTransId="{275FC637-EC78-4D79-9773-095BEAFE8970}" sibTransId="{D9F5A0C4-F060-488A-9F4B-BA56D1B5A43B}"/>
    <dgm:cxn modelId="{014ABBA8-88AD-4D9D-9379-9260235E4776}" type="presOf" srcId="{FA3682A6-0A88-444F-8D5A-D88D5E6F793C}" destId="{3B73F830-9844-44B2-A904-77D2FA4AD959}" srcOrd="0" destOrd="0" presId="urn:microsoft.com/office/officeart/2005/8/layout/vList4"/>
    <dgm:cxn modelId="{03E7E09A-CE25-4871-9E4A-373BC33B0C20}" type="presOf" srcId="{66ABF21F-133B-4427-B4EF-5B6934DFBCD8}" destId="{CA9D6E06-E2E7-4885-BC5C-82BAC333D39D}" srcOrd="0" destOrd="0" presId="urn:microsoft.com/office/officeart/2005/8/layout/vList4"/>
    <dgm:cxn modelId="{67F9B280-7185-4FCA-BAC8-AB104D02ADD0}" type="presOf" srcId="{66ABF21F-133B-4427-B4EF-5B6934DFBCD8}" destId="{295C71DE-4C89-4F60-B207-FC3665205231}" srcOrd="1" destOrd="0" presId="urn:microsoft.com/office/officeart/2005/8/layout/vList4"/>
    <dgm:cxn modelId="{C27CDADC-D5EC-437C-AD64-C7578C1EDD28}" type="presParOf" srcId="{3B73F830-9844-44B2-A904-77D2FA4AD959}" destId="{5C592171-B080-45E3-A5F4-56B5EB245224}" srcOrd="0" destOrd="0" presId="urn:microsoft.com/office/officeart/2005/8/layout/vList4"/>
    <dgm:cxn modelId="{BC2C33B7-9DA9-430F-BE7F-812C370C7CE0}" type="presParOf" srcId="{5C592171-B080-45E3-A5F4-56B5EB245224}" destId="{CA9D6E06-E2E7-4885-BC5C-82BAC333D39D}" srcOrd="0" destOrd="0" presId="urn:microsoft.com/office/officeart/2005/8/layout/vList4"/>
    <dgm:cxn modelId="{67740BC3-5823-4800-A50D-2C26EAE16C2D}" type="presParOf" srcId="{5C592171-B080-45E3-A5F4-56B5EB245224}" destId="{634F38A6-4967-423E-97A0-C9248131F4E1}" srcOrd="1" destOrd="0" presId="urn:microsoft.com/office/officeart/2005/8/layout/vList4"/>
    <dgm:cxn modelId="{F453441C-0A57-4795-986D-E92ACA582C4E}" type="presParOf" srcId="{5C592171-B080-45E3-A5F4-56B5EB245224}" destId="{295C71DE-4C89-4F60-B207-FC36652052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79D2047-FADC-4634-8882-D68F662CA8CC}" type="doc">
      <dgm:prSet loTypeId="urn:microsoft.com/office/officeart/2005/8/layout/venn1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C371DD-F9AF-48A0-9B22-859509EF8023}">
      <dgm:prSet custT="1"/>
      <dgm:spPr/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БЕЗОПАСНОСТЬ НА ВОДЕ</a:t>
          </a:r>
          <a:br>
            <a:rPr lang="ru-RU" sz="1600" b="1" dirty="0" smtClean="0">
              <a:latin typeface="Times New Roman" pitchFamily="18" charset="0"/>
              <a:cs typeface="Times New Roman" pitchFamily="18" charset="0"/>
            </a:rPr>
          </a:b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BB3863A-FE94-41BF-894E-9EC8981D35FA}" type="parTrans" cxnId="{D13F172E-D1C0-443E-9FC2-5D55012CE3E4}">
      <dgm:prSet/>
      <dgm:spPr/>
      <dgm:t>
        <a:bodyPr/>
        <a:lstStyle/>
        <a:p>
          <a:endParaRPr lang="ru-RU"/>
        </a:p>
      </dgm:t>
    </dgm:pt>
    <dgm:pt modelId="{A6029D6A-9D25-4779-B824-5FC3CA0C5A49}" type="sibTrans" cxnId="{D13F172E-D1C0-443E-9FC2-5D55012CE3E4}">
      <dgm:prSet/>
      <dgm:spPr/>
      <dgm:t>
        <a:bodyPr/>
        <a:lstStyle/>
        <a:p>
          <a:endParaRPr lang="ru-RU"/>
        </a:p>
      </dgm:t>
    </dgm:pt>
    <dgm:pt modelId="{60037DD6-7089-4C82-8191-E1D4FD37C24F}" type="pres">
      <dgm:prSet presAssocID="{079D2047-FADC-4634-8882-D68F662CA8C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2D3AE7-3CD5-4793-AFB5-201356C528E1}" type="pres">
      <dgm:prSet presAssocID="{10C371DD-F9AF-48A0-9B22-859509EF8023}" presName="circ1TxSh" presStyleLbl="vennNode1" presStyleIdx="0" presStyleCnt="1" custScaleX="225340" custLinFactX="6411" custLinFactY="200000" custLinFactNeighborX="100000" custLinFactNeighborY="266761"/>
      <dgm:spPr/>
      <dgm:t>
        <a:bodyPr/>
        <a:lstStyle/>
        <a:p>
          <a:endParaRPr lang="ru-RU"/>
        </a:p>
      </dgm:t>
    </dgm:pt>
  </dgm:ptLst>
  <dgm:cxnLst>
    <dgm:cxn modelId="{87A1F4DC-FD81-4E38-823E-252BD0AD6181}" type="presOf" srcId="{10C371DD-F9AF-48A0-9B22-859509EF8023}" destId="{292D3AE7-3CD5-4793-AFB5-201356C528E1}" srcOrd="0" destOrd="0" presId="urn:microsoft.com/office/officeart/2005/8/layout/venn1"/>
    <dgm:cxn modelId="{0C1BD905-E010-46E5-9F2C-0857F6F0E089}" type="presOf" srcId="{079D2047-FADC-4634-8882-D68F662CA8CC}" destId="{60037DD6-7089-4C82-8191-E1D4FD37C24F}" srcOrd="0" destOrd="0" presId="urn:microsoft.com/office/officeart/2005/8/layout/venn1"/>
    <dgm:cxn modelId="{D13F172E-D1C0-443E-9FC2-5D55012CE3E4}" srcId="{079D2047-FADC-4634-8882-D68F662CA8CC}" destId="{10C371DD-F9AF-48A0-9B22-859509EF8023}" srcOrd="0" destOrd="0" parTransId="{FBB3863A-FE94-41BF-894E-9EC8981D35FA}" sibTransId="{A6029D6A-9D25-4779-B824-5FC3CA0C5A49}"/>
    <dgm:cxn modelId="{810A5C30-B90B-4846-97F2-4DD080F3487C}" type="presParOf" srcId="{60037DD6-7089-4C82-8191-E1D4FD37C24F}" destId="{292D3AE7-3CD5-4793-AFB5-201356C528E1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694BD6C-6FA8-4D31-9561-060F33D2AE43}" type="doc">
      <dgm:prSet loTypeId="urn:microsoft.com/office/officeart/2005/8/layout/rings+Icon" loCatId="relationship" qsTypeId="urn:microsoft.com/office/officeart/2005/8/quickstyle/3d2" qsCatId="3D" csTypeId="urn:microsoft.com/office/officeart/2005/8/colors/accent3_5" csCatId="accent3" phldr="1"/>
      <dgm:spPr/>
    </dgm:pt>
    <dgm:pt modelId="{803128CF-559B-4159-AB3F-3E7867CF1C21}">
      <dgm:prSet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Не ходить на любой водоем без взрослых</a:t>
          </a:r>
        </a:p>
      </dgm:t>
    </dgm:pt>
    <dgm:pt modelId="{9E476931-BBF9-4FF7-B04F-28575E12E646}" type="parTrans" cxnId="{63207C43-2835-49D4-9514-F52545F908AD}">
      <dgm:prSet/>
      <dgm:spPr/>
      <dgm:t>
        <a:bodyPr/>
        <a:lstStyle/>
        <a:p>
          <a:endParaRPr lang="ru-RU"/>
        </a:p>
      </dgm:t>
    </dgm:pt>
    <dgm:pt modelId="{200F6B7B-A94E-48F2-900B-3783AA7B04F1}" type="sibTrans" cxnId="{63207C43-2835-49D4-9514-F52545F908AD}">
      <dgm:prSet/>
      <dgm:spPr/>
      <dgm:t>
        <a:bodyPr/>
        <a:lstStyle/>
        <a:p>
          <a:endParaRPr lang="ru-RU"/>
        </a:p>
      </dgm:t>
    </dgm:pt>
    <dgm:pt modelId="{B8FAF956-0F01-48BF-90E0-0CF7ACEEBD22}" type="pres">
      <dgm:prSet presAssocID="{B694BD6C-6FA8-4D31-9561-060F33D2AE43}" presName="Name0" presStyleCnt="0">
        <dgm:presLayoutVars>
          <dgm:chMax val="7"/>
          <dgm:dir/>
          <dgm:resizeHandles val="exact"/>
        </dgm:presLayoutVars>
      </dgm:prSet>
      <dgm:spPr/>
    </dgm:pt>
    <dgm:pt modelId="{5595D3CB-9B42-40B5-9864-6976AD21C083}" type="pres">
      <dgm:prSet presAssocID="{B694BD6C-6FA8-4D31-9561-060F33D2AE43}" presName="ellipse1" presStyleLbl="vennNode1" presStyleIdx="0" presStyleCnt="1" custScaleX="89867" custLinFactNeighborX="-68349" custLinFactNeighborY="10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1CDB1F-BAB0-4349-90F0-24590D0F3FD3}" type="presOf" srcId="{803128CF-559B-4159-AB3F-3E7867CF1C21}" destId="{5595D3CB-9B42-40B5-9864-6976AD21C083}" srcOrd="0" destOrd="0" presId="urn:microsoft.com/office/officeart/2005/8/layout/rings+Icon"/>
    <dgm:cxn modelId="{51F59A6C-216D-42D2-943F-CD241F510213}" type="presOf" srcId="{B694BD6C-6FA8-4D31-9561-060F33D2AE43}" destId="{B8FAF956-0F01-48BF-90E0-0CF7ACEEBD22}" srcOrd="0" destOrd="0" presId="urn:microsoft.com/office/officeart/2005/8/layout/rings+Icon"/>
    <dgm:cxn modelId="{63207C43-2835-49D4-9514-F52545F908AD}" srcId="{B694BD6C-6FA8-4D31-9561-060F33D2AE43}" destId="{803128CF-559B-4159-AB3F-3E7867CF1C21}" srcOrd="0" destOrd="0" parTransId="{9E476931-BBF9-4FF7-B04F-28575E12E646}" sibTransId="{200F6B7B-A94E-48F2-900B-3783AA7B04F1}"/>
    <dgm:cxn modelId="{29711293-1262-4F43-ACE4-727F65F451DB}" type="presParOf" srcId="{B8FAF956-0F01-48BF-90E0-0CF7ACEEBD22}" destId="{5595D3CB-9B42-40B5-9864-6976AD21C083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1CF313B-492A-491A-8F50-ED394C24A6B6}" type="doc">
      <dgm:prSet loTypeId="urn:microsoft.com/office/officeart/2005/8/layout/vLis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8C272A67-49A2-4F3B-8C44-62EFDAC6AB3F}">
      <dgm:prSet custT="1"/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Этого делать нельзя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4A976AE-390A-4C83-9610-FDB7A6443458}" type="parTrans" cxnId="{42BA506B-DFD3-4181-B890-EF138D1CF2D3}">
      <dgm:prSet/>
      <dgm:spPr/>
      <dgm:t>
        <a:bodyPr/>
        <a:lstStyle/>
        <a:p>
          <a:endParaRPr lang="ru-RU"/>
        </a:p>
      </dgm:t>
    </dgm:pt>
    <dgm:pt modelId="{8E84ED90-F738-43C7-B5B1-DF74386C845A}" type="sibTrans" cxnId="{42BA506B-DFD3-4181-B890-EF138D1CF2D3}">
      <dgm:prSet/>
      <dgm:spPr/>
      <dgm:t>
        <a:bodyPr/>
        <a:lstStyle/>
        <a:p>
          <a:endParaRPr lang="ru-RU"/>
        </a:p>
      </dgm:t>
    </dgm:pt>
    <dgm:pt modelId="{233D45DF-C00C-443A-AD07-B994A0431521}" type="pres">
      <dgm:prSet presAssocID="{31CF313B-492A-491A-8F50-ED394C24A6B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05CC97-509A-4CC5-809E-131D15DFCC97}" type="pres">
      <dgm:prSet presAssocID="{8C272A67-49A2-4F3B-8C44-62EFDAC6AB3F}" presName="composite" presStyleCnt="0"/>
      <dgm:spPr/>
    </dgm:pt>
    <dgm:pt modelId="{AF1E097B-60E0-4145-88AE-6DA227797DB6}" type="pres">
      <dgm:prSet presAssocID="{8C272A67-49A2-4F3B-8C44-62EFDAC6AB3F}" presName="imgShp" presStyleLbl="fgImgPlace1" presStyleIdx="0" presStyleCnt="1" custScaleX="1622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0154622-C780-44AA-9763-F3A7E8FC87F8}" type="pres">
      <dgm:prSet presAssocID="{8C272A67-49A2-4F3B-8C44-62EFDAC6AB3F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9EDC1-2B32-4930-A2CB-9F1E3167FF40}" type="presOf" srcId="{8C272A67-49A2-4F3B-8C44-62EFDAC6AB3F}" destId="{A0154622-C780-44AA-9763-F3A7E8FC87F8}" srcOrd="0" destOrd="0" presId="urn:microsoft.com/office/officeart/2005/8/layout/vList3"/>
    <dgm:cxn modelId="{76BC272E-8950-46E0-B5F3-C485A0FF4F38}" type="presOf" srcId="{31CF313B-492A-491A-8F50-ED394C24A6B6}" destId="{233D45DF-C00C-443A-AD07-B994A0431521}" srcOrd="0" destOrd="0" presId="urn:microsoft.com/office/officeart/2005/8/layout/vList3"/>
    <dgm:cxn modelId="{42BA506B-DFD3-4181-B890-EF138D1CF2D3}" srcId="{31CF313B-492A-491A-8F50-ED394C24A6B6}" destId="{8C272A67-49A2-4F3B-8C44-62EFDAC6AB3F}" srcOrd="0" destOrd="0" parTransId="{24A976AE-390A-4C83-9610-FDB7A6443458}" sibTransId="{8E84ED90-F738-43C7-B5B1-DF74386C845A}"/>
    <dgm:cxn modelId="{EB90C4C7-3252-4243-95AC-ED8969A83F26}" type="presParOf" srcId="{233D45DF-C00C-443A-AD07-B994A0431521}" destId="{2F05CC97-509A-4CC5-809E-131D15DFCC97}" srcOrd="0" destOrd="0" presId="urn:microsoft.com/office/officeart/2005/8/layout/vList3"/>
    <dgm:cxn modelId="{F1C51C9C-7DB8-449D-AF59-0A5A5F363288}" type="presParOf" srcId="{2F05CC97-509A-4CC5-809E-131D15DFCC97}" destId="{AF1E097B-60E0-4145-88AE-6DA227797DB6}" srcOrd="0" destOrd="0" presId="urn:microsoft.com/office/officeart/2005/8/layout/vList3"/>
    <dgm:cxn modelId="{10B7319A-084B-4FA3-B587-E985BC08B85F}" type="presParOf" srcId="{2F05CC97-509A-4CC5-809E-131D15DFCC97}" destId="{A0154622-C780-44AA-9763-F3A7E8FC87F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0D67F6-B8E0-4F87-A435-86C31CAE92BA}" type="doc">
      <dgm:prSet loTypeId="urn:microsoft.com/office/officeart/2008/layout/PictureAccentList" loCatId="picture" qsTypeId="urn:microsoft.com/office/officeart/2005/8/quickstyle/3d5" qsCatId="3D" csTypeId="urn:microsoft.com/office/officeart/2005/8/colors/accent3_4" csCatId="accent3" phldr="1"/>
      <dgm:spPr/>
    </dgm:pt>
    <dgm:pt modelId="{CDEB6417-DC7D-4721-86C1-A60335C2CB27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                  БЕЗОПАСНОСТЬ НА УЛИЦЕ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7DABAE0-A810-4988-9F93-E4A01BCE6CB3}" type="parTrans" cxnId="{64751AA4-39FC-4047-B0E6-91160CDACCF6}">
      <dgm:prSet/>
      <dgm:spPr/>
      <dgm:t>
        <a:bodyPr/>
        <a:lstStyle/>
        <a:p>
          <a:endParaRPr lang="ru-RU"/>
        </a:p>
      </dgm:t>
    </dgm:pt>
    <dgm:pt modelId="{ACA3A0FE-473E-40C4-B8D8-CE20FE13FF93}" type="sibTrans" cxnId="{64751AA4-39FC-4047-B0E6-91160CDACCF6}">
      <dgm:prSet/>
      <dgm:spPr/>
      <dgm:t>
        <a:bodyPr/>
        <a:lstStyle/>
        <a:p>
          <a:endParaRPr lang="ru-RU"/>
        </a:p>
      </dgm:t>
    </dgm:pt>
    <dgm:pt modelId="{7EDBAB0B-8387-4A3C-A68B-2185D2FEE054}" type="pres">
      <dgm:prSet presAssocID="{340D67F6-B8E0-4F87-A435-86C31CAE92B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5E88A09-F551-4745-AFB9-CFFD097EF8C7}" type="pres">
      <dgm:prSet presAssocID="{CDEB6417-DC7D-4721-86C1-A60335C2CB27}" presName="root" presStyleCnt="0">
        <dgm:presLayoutVars>
          <dgm:chMax/>
          <dgm:chPref val="4"/>
        </dgm:presLayoutVars>
      </dgm:prSet>
      <dgm:spPr/>
    </dgm:pt>
    <dgm:pt modelId="{5B9343C6-299F-4C14-8721-8E103BDACB87}" type="pres">
      <dgm:prSet presAssocID="{CDEB6417-DC7D-4721-86C1-A60335C2CB27}" presName="rootComposite" presStyleCnt="0">
        <dgm:presLayoutVars/>
      </dgm:prSet>
      <dgm:spPr/>
    </dgm:pt>
    <dgm:pt modelId="{6FB099A4-B6D4-49EC-A4AD-C2457FF51586}" type="pres">
      <dgm:prSet presAssocID="{CDEB6417-DC7D-4721-86C1-A60335C2CB27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AA3C032-3DA2-463D-99E7-31E0153133AD}" type="pres">
      <dgm:prSet presAssocID="{CDEB6417-DC7D-4721-86C1-A60335C2CB27}" presName="childShape" presStyleCnt="0">
        <dgm:presLayoutVars>
          <dgm:chMax val="0"/>
          <dgm:chPref val="0"/>
        </dgm:presLayoutVars>
      </dgm:prSet>
      <dgm:spPr/>
    </dgm:pt>
  </dgm:ptLst>
  <dgm:cxnLst>
    <dgm:cxn modelId="{64751AA4-39FC-4047-B0E6-91160CDACCF6}" srcId="{340D67F6-B8E0-4F87-A435-86C31CAE92BA}" destId="{CDEB6417-DC7D-4721-86C1-A60335C2CB27}" srcOrd="0" destOrd="0" parTransId="{67DABAE0-A810-4988-9F93-E4A01BCE6CB3}" sibTransId="{ACA3A0FE-473E-40C4-B8D8-CE20FE13FF93}"/>
    <dgm:cxn modelId="{A1C4AE8B-90A6-4A2C-BC24-684893DFD3E9}" type="presOf" srcId="{340D67F6-B8E0-4F87-A435-86C31CAE92BA}" destId="{7EDBAB0B-8387-4A3C-A68B-2185D2FEE054}" srcOrd="0" destOrd="0" presId="urn:microsoft.com/office/officeart/2008/layout/PictureAccentList"/>
    <dgm:cxn modelId="{66FE715B-2C78-408E-B7FA-D9A1C2C50363}" type="presOf" srcId="{CDEB6417-DC7D-4721-86C1-A60335C2CB27}" destId="{6FB099A4-B6D4-49EC-A4AD-C2457FF51586}" srcOrd="0" destOrd="0" presId="urn:microsoft.com/office/officeart/2008/layout/PictureAccentList"/>
    <dgm:cxn modelId="{769D3B7D-76FB-4C33-9C0A-243368F6AA2D}" type="presParOf" srcId="{7EDBAB0B-8387-4A3C-A68B-2185D2FEE054}" destId="{85E88A09-F551-4745-AFB9-CFFD097EF8C7}" srcOrd="0" destOrd="0" presId="urn:microsoft.com/office/officeart/2008/layout/PictureAccentList"/>
    <dgm:cxn modelId="{37FF7990-B3CF-47AB-ACC2-EADC1D6A6CDE}" type="presParOf" srcId="{85E88A09-F551-4745-AFB9-CFFD097EF8C7}" destId="{5B9343C6-299F-4C14-8721-8E103BDACB87}" srcOrd="0" destOrd="0" presId="urn:microsoft.com/office/officeart/2008/layout/PictureAccentList"/>
    <dgm:cxn modelId="{8E261708-1C28-4BF7-A78C-B28DD566EDE5}" type="presParOf" srcId="{5B9343C6-299F-4C14-8721-8E103BDACB87}" destId="{6FB099A4-B6D4-49EC-A4AD-C2457FF51586}" srcOrd="0" destOrd="0" presId="urn:microsoft.com/office/officeart/2008/layout/PictureAccentList"/>
    <dgm:cxn modelId="{62539EDB-92A3-4973-93A0-644C77623A9E}" type="presParOf" srcId="{85E88A09-F551-4745-AFB9-CFFD097EF8C7}" destId="{BAA3C032-3DA2-463D-99E7-31E0153133A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A8C1893-C14D-4487-BD00-A03331C3EE31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/>
      <dgm:spPr/>
      <dgm:t>
        <a:bodyPr/>
        <a:lstStyle/>
        <a:p>
          <a:endParaRPr lang="ru-RU"/>
        </a:p>
      </dgm:t>
    </dgm:pt>
    <dgm:pt modelId="{2C74EA9A-2391-4564-87DC-5BE355A7CC2E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Только там переходить положено – где  зебра расположена!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678C00A-D764-4298-A718-CC67A349A7C0}" type="parTrans" cxnId="{CA726525-E08E-4372-9CB9-AAD4305764BB}">
      <dgm:prSet/>
      <dgm:spPr/>
      <dgm:t>
        <a:bodyPr/>
        <a:lstStyle/>
        <a:p>
          <a:endParaRPr lang="ru-RU"/>
        </a:p>
      </dgm:t>
    </dgm:pt>
    <dgm:pt modelId="{77FBA1DD-8B2F-4EA4-B1CA-CF8F3D082484}" type="sibTrans" cxnId="{CA726525-E08E-4372-9CB9-AAD4305764BB}">
      <dgm:prSet/>
      <dgm:spPr/>
      <dgm:t>
        <a:bodyPr/>
        <a:lstStyle/>
        <a:p>
          <a:endParaRPr lang="ru-RU"/>
        </a:p>
      </dgm:t>
    </dgm:pt>
    <dgm:pt modelId="{5F7113EE-F164-443A-B1CA-B70935878D68}" type="pres">
      <dgm:prSet presAssocID="{EA8C1893-C14D-4487-BD00-A03331C3EE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628EDC-159C-4841-8F12-398D2B7FEE3F}" type="pres">
      <dgm:prSet presAssocID="{2C74EA9A-2391-4564-87DC-5BE355A7CC2E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726525-E08E-4372-9CB9-AAD4305764BB}" srcId="{EA8C1893-C14D-4487-BD00-A03331C3EE31}" destId="{2C74EA9A-2391-4564-87DC-5BE355A7CC2E}" srcOrd="0" destOrd="0" parTransId="{4678C00A-D764-4298-A718-CC67A349A7C0}" sibTransId="{77FBA1DD-8B2F-4EA4-B1CA-CF8F3D082484}"/>
    <dgm:cxn modelId="{4CC0A653-3A49-4235-83CD-0CAA6945A7A8}" type="presOf" srcId="{EA8C1893-C14D-4487-BD00-A03331C3EE31}" destId="{5F7113EE-F164-443A-B1CA-B70935878D68}" srcOrd="0" destOrd="0" presId="urn:microsoft.com/office/officeart/2005/8/layout/chevron1"/>
    <dgm:cxn modelId="{45DF98E8-A6CF-4CD0-92DC-289B7EC721A5}" type="presOf" srcId="{2C74EA9A-2391-4564-87DC-5BE355A7CC2E}" destId="{35628EDC-159C-4841-8F12-398D2B7FEE3F}" srcOrd="0" destOrd="0" presId="urn:microsoft.com/office/officeart/2005/8/layout/chevron1"/>
    <dgm:cxn modelId="{CA9E2CC7-AB69-449E-A72F-EAB28E8054A9}" type="presParOf" srcId="{5F7113EE-F164-443A-B1CA-B70935878D68}" destId="{35628EDC-159C-4841-8F12-398D2B7FEE3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4108A0E-E552-48DC-BAFD-B417AC1939C1}" type="doc">
      <dgm:prSet loTypeId="urn:microsoft.com/office/officeart/2005/8/layout/target3" loCatId="relationship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3BA99F62-6B07-4CA0-BA55-CC7B27AD4B6B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Дорога не место для игры – есть для этого площадки и дворы</a:t>
          </a:r>
          <a:endParaRPr lang="ru-RU" b="1" dirty="0"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BCA63DD-C008-4BE8-91C7-980C401CCE5A}" type="parTrans" cxnId="{BD43F4A1-3839-437D-872A-6E5DB9D1920E}">
      <dgm:prSet/>
      <dgm:spPr/>
      <dgm:t>
        <a:bodyPr/>
        <a:lstStyle/>
        <a:p>
          <a:endParaRPr lang="ru-RU"/>
        </a:p>
      </dgm:t>
    </dgm:pt>
    <dgm:pt modelId="{3EE10EEC-C5B3-4795-9B0C-C8A57DBC8D6A}" type="sibTrans" cxnId="{BD43F4A1-3839-437D-872A-6E5DB9D1920E}">
      <dgm:prSet/>
      <dgm:spPr/>
      <dgm:t>
        <a:bodyPr/>
        <a:lstStyle/>
        <a:p>
          <a:endParaRPr lang="ru-RU"/>
        </a:p>
      </dgm:t>
    </dgm:pt>
    <dgm:pt modelId="{3E2B0BF2-5197-4D7F-8CC2-3D061EB7574A}" type="pres">
      <dgm:prSet presAssocID="{B4108A0E-E552-48DC-BAFD-B417AC1939C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F6A8AF-0F55-4A82-86A6-4ACAE99E3D6B}" type="pres">
      <dgm:prSet presAssocID="{3BA99F62-6B07-4CA0-BA55-CC7B27AD4B6B}" presName="circle1" presStyleLbl="node1" presStyleIdx="0" presStyleCnt="1"/>
      <dgm:spPr/>
    </dgm:pt>
    <dgm:pt modelId="{D2D74BF4-B5B7-4A9B-9BE9-3A03F0E0B487}" type="pres">
      <dgm:prSet presAssocID="{3BA99F62-6B07-4CA0-BA55-CC7B27AD4B6B}" presName="space" presStyleCnt="0"/>
      <dgm:spPr/>
    </dgm:pt>
    <dgm:pt modelId="{53E26DA5-5D11-4F37-A9A6-E6FDCC129435}" type="pres">
      <dgm:prSet presAssocID="{3BA99F62-6B07-4CA0-BA55-CC7B27AD4B6B}" presName="rect1" presStyleLbl="alignAcc1" presStyleIdx="0" presStyleCnt="1"/>
      <dgm:spPr/>
      <dgm:t>
        <a:bodyPr/>
        <a:lstStyle/>
        <a:p>
          <a:endParaRPr lang="ru-RU"/>
        </a:p>
      </dgm:t>
    </dgm:pt>
    <dgm:pt modelId="{53B1D01E-8721-444D-BF59-002C4EC5E07C}" type="pres">
      <dgm:prSet presAssocID="{3BA99F62-6B07-4CA0-BA55-CC7B27AD4B6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6363E1-5BEB-403B-8E7F-5184434F269B}" type="presOf" srcId="{3BA99F62-6B07-4CA0-BA55-CC7B27AD4B6B}" destId="{53E26DA5-5D11-4F37-A9A6-E6FDCC129435}" srcOrd="0" destOrd="0" presId="urn:microsoft.com/office/officeart/2005/8/layout/target3"/>
    <dgm:cxn modelId="{CDF0096C-3B0C-4353-A244-F6F1D5C1239D}" type="presOf" srcId="{3BA99F62-6B07-4CA0-BA55-CC7B27AD4B6B}" destId="{53B1D01E-8721-444D-BF59-002C4EC5E07C}" srcOrd="1" destOrd="0" presId="urn:microsoft.com/office/officeart/2005/8/layout/target3"/>
    <dgm:cxn modelId="{BB9BA7D9-B330-456E-8C1C-944845931A5B}" type="presOf" srcId="{B4108A0E-E552-48DC-BAFD-B417AC1939C1}" destId="{3E2B0BF2-5197-4D7F-8CC2-3D061EB7574A}" srcOrd="0" destOrd="0" presId="urn:microsoft.com/office/officeart/2005/8/layout/target3"/>
    <dgm:cxn modelId="{BD43F4A1-3839-437D-872A-6E5DB9D1920E}" srcId="{B4108A0E-E552-48DC-BAFD-B417AC1939C1}" destId="{3BA99F62-6B07-4CA0-BA55-CC7B27AD4B6B}" srcOrd="0" destOrd="0" parTransId="{7BCA63DD-C008-4BE8-91C7-980C401CCE5A}" sibTransId="{3EE10EEC-C5B3-4795-9B0C-C8A57DBC8D6A}"/>
    <dgm:cxn modelId="{C3B7A5A6-6834-4C94-8586-7F2A2C2179BB}" type="presParOf" srcId="{3E2B0BF2-5197-4D7F-8CC2-3D061EB7574A}" destId="{4CF6A8AF-0F55-4A82-86A6-4ACAE99E3D6B}" srcOrd="0" destOrd="0" presId="urn:microsoft.com/office/officeart/2005/8/layout/target3"/>
    <dgm:cxn modelId="{57BE766A-979D-4F7E-8AD5-65DE6F28433D}" type="presParOf" srcId="{3E2B0BF2-5197-4D7F-8CC2-3D061EB7574A}" destId="{D2D74BF4-B5B7-4A9B-9BE9-3A03F0E0B487}" srcOrd="1" destOrd="0" presId="urn:microsoft.com/office/officeart/2005/8/layout/target3"/>
    <dgm:cxn modelId="{9188C2F6-7C34-4D71-A3F7-6E4E1C18D070}" type="presParOf" srcId="{3E2B0BF2-5197-4D7F-8CC2-3D061EB7574A}" destId="{53E26DA5-5D11-4F37-A9A6-E6FDCC129435}" srcOrd="2" destOrd="0" presId="urn:microsoft.com/office/officeart/2005/8/layout/target3"/>
    <dgm:cxn modelId="{8CB3D869-F0D8-431D-A6F0-B14C76C4DA5C}" type="presParOf" srcId="{3E2B0BF2-5197-4D7F-8CC2-3D061EB7574A}" destId="{53B1D01E-8721-444D-BF59-002C4EC5E07C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257550-CD79-4090-A975-6154E77B99FE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52431E-812A-4218-AE57-64F851C9BEF1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Какие опасности подстерегают ребенка?  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041E724-D003-442A-973D-330087AF51C1}" type="parTrans" cxnId="{F2A12174-78CA-4867-ACCA-1522083038E1}">
      <dgm:prSet/>
      <dgm:spPr/>
      <dgm:t>
        <a:bodyPr/>
        <a:lstStyle/>
        <a:p>
          <a:endParaRPr lang="ru-RU"/>
        </a:p>
      </dgm:t>
    </dgm:pt>
    <dgm:pt modelId="{0390277C-378E-4718-BFE0-800701F2F226}" type="sibTrans" cxnId="{F2A12174-78CA-4867-ACCA-1522083038E1}">
      <dgm:prSet/>
      <dgm:spPr/>
      <dgm:t>
        <a:bodyPr/>
        <a:lstStyle/>
        <a:p>
          <a:endParaRPr lang="ru-RU"/>
        </a:p>
      </dgm:t>
    </dgm:pt>
    <dgm:pt modelId="{4FAD094E-715B-4C6C-916A-881EBF7D2446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 как научить дошкольника обезопасить себя, выполняя несложные правила.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C169636-3215-4011-B02B-054DB88D7553}" type="parTrans" cxnId="{2D45D83D-2467-4650-8B05-8B5C4D4C8E21}">
      <dgm:prSet/>
      <dgm:spPr/>
      <dgm:t>
        <a:bodyPr/>
        <a:lstStyle/>
        <a:p>
          <a:endParaRPr lang="ru-RU"/>
        </a:p>
      </dgm:t>
    </dgm:pt>
    <dgm:pt modelId="{BC1ABA66-15F1-411A-B669-37C0176F9145}" type="sibTrans" cxnId="{2D45D83D-2467-4650-8B05-8B5C4D4C8E21}">
      <dgm:prSet/>
      <dgm:spPr/>
      <dgm:t>
        <a:bodyPr/>
        <a:lstStyle/>
        <a:p>
          <a:endParaRPr lang="ru-RU"/>
        </a:p>
      </dgm:t>
    </dgm:pt>
    <dgm:pt modelId="{5EA2D5CD-8F06-41F5-A0A3-8DA5EE5FDB38}" type="pres">
      <dgm:prSet presAssocID="{7E257550-CD79-4090-A975-6154E77B99F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EDC55A-9B0F-4523-BB3D-99691D3D550D}" type="pres">
      <dgm:prSet presAssocID="{AA52431E-812A-4218-AE57-64F851C9BEF1}" presName="circ1" presStyleLbl="vennNode1" presStyleIdx="0" presStyleCnt="2"/>
      <dgm:spPr/>
      <dgm:t>
        <a:bodyPr/>
        <a:lstStyle/>
        <a:p>
          <a:endParaRPr lang="ru-RU"/>
        </a:p>
      </dgm:t>
    </dgm:pt>
    <dgm:pt modelId="{0FA49E23-5245-4CAB-9978-437C858AA58E}" type="pres">
      <dgm:prSet presAssocID="{AA52431E-812A-4218-AE57-64F851C9BEF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F99B3-46E4-4FF9-9442-5F22755764BE}" type="pres">
      <dgm:prSet presAssocID="{4FAD094E-715B-4C6C-916A-881EBF7D2446}" presName="circ2" presStyleLbl="vennNode1" presStyleIdx="1" presStyleCnt="2"/>
      <dgm:spPr/>
      <dgm:t>
        <a:bodyPr/>
        <a:lstStyle/>
        <a:p>
          <a:endParaRPr lang="ru-RU"/>
        </a:p>
      </dgm:t>
    </dgm:pt>
    <dgm:pt modelId="{F2407862-265D-4929-993E-C2E45E756837}" type="pres">
      <dgm:prSet presAssocID="{4FAD094E-715B-4C6C-916A-881EBF7D244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A12174-78CA-4867-ACCA-1522083038E1}" srcId="{7E257550-CD79-4090-A975-6154E77B99FE}" destId="{AA52431E-812A-4218-AE57-64F851C9BEF1}" srcOrd="0" destOrd="0" parTransId="{9041E724-D003-442A-973D-330087AF51C1}" sibTransId="{0390277C-378E-4718-BFE0-800701F2F226}"/>
    <dgm:cxn modelId="{E98BFE37-F668-4654-BAF8-044317CE5D09}" type="presOf" srcId="{AA52431E-812A-4218-AE57-64F851C9BEF1}" destId="{0FA49E23-5245-4CAB-9978-437C858AA58E}" srcOrd="1" destOrd="0" presId="urn:microsoft.com/office/officeart/2005/8/layout/venn1"/>
    <dgm:cxn modelId="{13206FE6-6896-46F3-9278-35BDEA8C0145}" type="presOf" srcId="{7E257550-CD79-4090-A975-6154E77B99FE}" destId="{5EA2D5CD-8F06-41F5-A0A3-8DA5EE5FDB38}" srcOrd="0" destOrd="0" presId="urn:microsoft.com/office/officeart/2005/8/layout/venn1"/>
    <dgm:cxn modelId="{2D45D83D-2467-4650-8B05-8B5C4D4C8E21}" srcId="{7E257550-CD79-4090-A975-6154E77B99FE}" destId="{4FAD094E-715B-4C6C-916A-881EBF7D2446}" srcOrd="1" destOrd="0" parTransId="{0C169636-3215-4011-B02B-054DB88D7553}" sibTransId="{BC1ABA66-15F1-411A-B669-37C0176F9145}"/>
    <dgm:cxn modelId="{D88D938E-8329-4B42-BDB1-18A27D821773}" type="presOf" srcId="{AA52431E-812A-4218-AE57-64F851C9BEF1}" destId="{01EDC55A-9B0F-4523-BB3D-99691D3D550D}" srcOrd="0" destOrd="0" presId="urn:microsoft.com/office/officeart/2005/8/layout/venn1"/>
    <dgm:cxn modelId="{DB721353-81BC-4AF3-AE5E-EF660C1A45FE}" type="presOf" srcId="{4FAD094E-715B-4C6C-916A-881EBF7D2446}" destId="{F2407862-265D-4929-993E-C2E45E756837}" srcOrd="1" destOrd="0" presId="urn:microsoft.com/office/officeart/2005/8/layout/venn1"/>
    <dgm:cxn modelId="{56605670-BE3A-4D8C-835A-574C6550EB9E}" type="presOf" srcId="{4FAD094E-715B-4C6C-916A-881EBF7D2446}" destId="{0C6F99B3-46E4-4FF9-9442-5F22755764BE}" srcOrd="0" destOrd="0" presId="urn:microsoft.com/office/officeart/2005/8/layout/venn1"/>
    <dgm:cxn modelId="{C7E580CC-69B1-4E25-A7D9-958355576213}" type="presParOf" srcId="{5EA2D5CD-8F06-41F5-A0A3-8DA5EE5FDB38}" destId="{01EDC55A-9B0F-4523-BB3D-99691D3D550D}" srcOrd="0" destOrd="0" presId="urn:microsoft.com/office/officeart/2005/8/layout/venn1"/>
    <dgm:cxn modelId="{EE5E15F7-F855-4C0A-BBAA-9877C976515C}" type="presParOf" srcId="{5EA2D5CD-8F06-41F5-A0A3-8DA5EE5FDB38}" destId="{0FA49E23-5245-4CAB-9978-437C858AA58E}" srcOrd="1" destOrd="0" presId="urn:microsoft.com/office/officeart/2005/8/layout/venn1"/>
    <dgm:cxn modelId="{A6A25826-C5E5-4F6F-86D0-B337DA128054}" type="presParOf" srcId="{5EA2D5CD-8F06-41F5-A0A3-8DA5EE5FDB38}" destId="{0C6F99B3-46E4-4FF9-9442-5F22755764BE}" srcOrd="2" destOrd="0" presId="urn:microsoft.com/office/officeart/2005/8/layout/venn1"/>
    <dgm:cxn modelId="{9CAD9509-3C90-4116-A085-601EFBCAD7E8}" type="presParOf" srcId="{5EA2D5CD-8F06-41F5-A0A3-8DA5EE5FDB38}" destId="{F2407862-265D-4929-993E-C2E45E75683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83D7116-A09B-46A1-BAC5-DE169E0DA822}" type="doc">
      <dgm:prSet loTypeId="urn:microsoft.com/office/officeart/2005/8/layout/radial3" loCatId="relationship" qsTypeId="urn:microsoft.com/office/officeart/2005/8/quickstyle/3d7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462FF0E-07B2-44EF-80C9-E460EA86756B}" type="pres">
      <dgm:prSet presAssocID="{583D7116-A09B-46A1-BAC5-DE169E0DA82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7594E3-F229-40AD-9CAC-4279FDC9EE05}" type="pres">
      <dgm:prSet presAssocID="{583D7116-A09B-46A1-BAC5-DE169E0DA822}" presName="radial" presStyleCnt="0">
        <dgm:presLayoutVars>
          <dgm:animLvl val="ctr"/>
        </dgm:presLayoutVars>
      </dgm:prSet>
      <dgm:spPr/>
    </dgm:pt>
  </dgm:ptLst>
  <dgm:cxnLst>
    <dgm:cxn modelId="{4B424020-7723-43A3-BA4A-4D87BC83CA88}" type="presOf" srcId="{583D7116-A09B-46A1-BAC5-DE169E0DA822}" destId="{0462FF0E-07B2-44EF-80C9-E460EA86756B}" srcOrd="0" destOrd="0" presId="urn:microsoft.com/office/officeart/2005/8/layout/radial3"/>
    <dgm:cxn modelId="{1450D386-4C5C-428A-8B35-9E60488106F7}" type="presParOf" srcId="{0462FF0E-07B2-44EF-80C9-E460EA86756B}" destId="{8A7594E3-F229-40AD-9CAC-4279FDC9EE05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4CC2692-DB3F-4DDD-AF7F-17482699B619}" type="doc">
      <dgm:prSet loTypeId="urn:microsoft.com/office/officeart/2005/8/layout/venn1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C3370B8C-F856-432F-9651-810761EE8D02}">
      <dgm:prSet/>
      <dgm:spPr/>
      <dgm:t>
        <a:bodyPr/>
        <a:lstStyle/>
        <a:p>
          <a:pPr rtl="0"/>
          <a:r>
            <a:rPr lang="ru-RU" dirty="0" smtClean="0">
              <a:solidFill>
                <a:srgbClr val="0000FF"/>
              </a:solidFill>
            </a:rPr>
            <a:t>Зима прекрасная пора! Но сколько опасностей таит в себе она…</a:t>
          </a:r>
          <a:endParaRPr lang="ru-RU" dirty="0">
            <a:solidFill>
              <a:srgbClr val="0000FF"/>
            </a:solidFill>
          </a:endParaRPr>
        </a:p>
      </dgm:t>
    </dgm:pt>
    <dgm:pt modelId="{6A2CA87D-9D3B-4605-82E8-C1912BCA67E2}" type="parTrans" cxnId="{C058B818-90F1-4AEF-8566-8BA1F752B701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ED38632F-931B-4E62-9DC3-52C2935E784E}" type="sibTrans" cxnId="{C058B818-90F1-4AEF-8566-8BA1F752B701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46D93ECE-5912-4B06-89B5-444D22AF5481}" type="pres">
      <dgm:prSet presAssocID="{D4CC2692-DB3F-4DDD-AF7F-17482699B61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9EE230-3D7F-48B1-89F1-3E342099FDB7}" type="pres">
      <dgm:prSet presAssocID="{C3370B8C-F856-432F-9651-810761EE8D02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C058B818-90F1-4AEF-8566-8BA1F752B701}" srcId="{D4CC2692-DB3F-4DDD-AF7F-17482699B619}" destId="{C3370B8C-F856-432F-9651-810761EE8D02}" srcOrd="0" destOrd="0" parTransId="{6A2CA87D-9D3B-4605-82E8-C1912BCA67E2}" sibTransId="{ED38632F-931B-4E62-9DC3-52C2935E784E}"/>
    <dgm:cxn modelId="{A7B1238A-D825-456F-AC7D-7DC968DED6BD}" type="presOf" srcId="{D4CC2692-DB3F-4DDD-AF7F-17482699B619}" destId="{46D93ECE-5912-4B06-89B5-444D22AF5481}" srcOrd="0" destOrd="0" presId="urn:microsoft.com/office/officeart/2005/8/layout/venn1"/>
    <dgm:cxn modelId="{BD2F9F1C-98C4-4F29-AECC-61F6C48ED12B}" type="presOf" srcId="{C3370B8C-F856-432F-9651-810761EE8D02}" destId="{989EE230-3D7F-48B1-89F1-3E342099FDB7}" srcOrd="0" destOrd="0" presId="urn:microsoft.com/office/officeart/2005/8/layout/venn1"/>
    <dgm:cxn modelId="{64727C53-4770-4202-8C78-76A2CF88D067}" type="presParOf" srcId="{46D93ECE-5912-4B06-89B5-444D22AF5481}" destId="{989EE230-3D7F-48B1-89F1-3E342099FDB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EDABDB-4F5A-4583-BA0C-FBAE6E040BA3}" type="doc">
      <dgm:prSet loTypeId="urn:microsoft.com/office/officeart/2005/8/layout/rings+Icon" loCatId="relationship" qsTypeId="urn:microsoft.com/office/officeart/2005/8/quickstyle/simple3" qsCatId="simple" csTypeId="urn:microsoft.com/office/officeart/2005/8/colors/accent1_2" csCatId="accent1" phldr="1"/>
      <dgm:spPr/>
    </dgm:pt>
    <dgm:pt modelId="{DB1214A4-B373-4DBC-B2CA-400D7D87E1F5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В природе  много опасностей</a:t>
          </a:r>
          <a:endParaRPr lang="ru-RU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04D1F1-3A9D-4A89-B6C7-88E9C77005C6}" type="parTrans" cxnId="{D63C9A38-6481-4E9D-93B9-CF78A5F70138}">
      <dgm:prSet/>
      <dgm:spPr/>
      <dgm:t>
        <a:bodyPr/>
        <a:lstStyle/>
        <a:p>
          <a:endParaRPr lang="ru-RU"/>
        </a:p>
      </dgm:t>
    </dgm:pt>
    <dgm:pt modelId="{FBBC7E6E-1BA2-4574-99C0-A9A4E7FB856A}" type="sibTrans" cxnId="{D63C9A38-6481-4E9D-93B9-CF78A5F70138}">
      <dgm:prSet/>
      <dgm:spPr/>
      <dgm:t>
        <a:bodyPr/>
        <a:lstStyle/>
        <a:p>
          <a:endParaRPr lang="ru-RU"/>
        </a:p>
      </dgm:t>
    </dgm:pt>
    <dgm:pt modelId="{208A197B-6E11-4628-8694-95FA8306354F}" type="pres">
      <dgm:prSet presAssocID="{EFEDABDB-4F5A-4583-BA0C-FBAE6E040BA3}" presName="Name0" presStyleCnt="0">
        <dgm:presLayoutVars>
          <dgm:chMax val="7"/>
          <dgm:dir/>
          <dgm:resizeHandles val="exact"/>
        </dgm:presLayoutVars>
      </dgm:prSet>
      <dgm:spPr/>
    </dgm:pt>
    <dgm:pt modelId="{B845299F-B691-42E5-A1AC-CDE2F41B1F85}" type="pres">
      <dgm:prSet presAssocID="{EFEDABDB-4F5A-4583-BA0C-FBAE6E040BA3}" presName="ellipse1" presStyleLbl="vennNode1" presStyleIdx="0" presStyleCnt="1" custScaleX="327736" custScaleY="99999" custLinFactNeighborX="-3450" custLinFactNeighborY="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4117C1-A919-4479-AB18-DBB366DA15C3}" type="presOf" srcId="{EFEDABDB-4F5A-4583-BA0C-FBAE6E040BA3}" destId="{208A197B-6E11-4628-8694-95FA8306354F}" srcOrd="0" destOrd="0" presId="urn:microsoft.com/office/officeart/2005/8/layout/rings+Icon"/>
    <dgm:cxn modelId="{D63C9A38-6481-4E9D-93B9-CF78A5F70138}" srcId="{EFEDABDB-4F5A-4583-BA0C-FBAE6E040BA3}" destId="{DB1214A4-B373-4DBC-B2CA-400D7D87E1F5}" srcOrd="0" destOrd="0" parTransId="{1904D1F1-3A9D-4A89-B6C7-88E9C77005C6}" sibTransId="{FBBC7E6E-1BA2-4574-99C0-A9A4E7FB856A}"/>
    <dgm:cxn modelId="{EB5BD0C6-71F8-43B4-92D3-F9EF3752C6C7}" type="presOf" srcId="{DB1214A4-B373-4DBC-B2CA-400D7D87E1F5}" destId="{B845299F-B691-42E5-A1AC-CDE2F41B1F85}" srcOrd="0" destOrd="0" presId="urn:microsoft.com/office/officeart/2005/8/layout/rings+Icon"/>
    <dgm:cxn modelId="{362BBA0B-A35A-493C-AB58-839ABA22E8BF}" type="presParOf" srcId="{208A197B-6E11-4628-8694-95FA8306354F}" destId="{B845299F-B691-42E5-A1AC-CDE2F41B1F85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5B2A67-1B37-46C6-BBBF-196C3826640A}" type="doc">
      <dgm:prSet loTypeId="urn:microsoft.com/office/officeart/2005/8/layout/vList5" loCatId="list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0C48A90F-47C4-448C-B82D-C9849728A213}">
      <dgm:prSet/>
      <dgm:spPr/>
      <dgm:t>
        <a:bodyPr/>
        <a:lstStyle/>
        <a:p>
          <a:pPr rtl="0"/>
          <a:r>
            <a:rPr lang="ru-RU" b="1" dirty="0" smtClean="0"/>
            <a:t>В природе существуют опасные животные, в том числе опасность может исходить и от городских животных. Поэтому нельзя дразнить животных, брать бродячих собак и кошек на руки. Можно не только получить травму, но и заразиться, если животное болеет. Ведь основными носителями вируса бешенства являются собаки, кошки.</a:t>
          </a:r>
          <a:endParaRPr lang="ru-RU" dirty="0"/>
        </a:p>
      </dgm:t>
    </dgm:pt>
    <dgm:pt modelId="{86B03284-FBE9-40FE-B2E2-DABD5BF016A6}" type="parTrans" cxnId="{C5F029A6-F8FF-4AB4-82BB-B0717679330B}">
      <dgm:prSet/>
      <dgm:spPr/>
      <dgm:t>
        <a:bodyPr/>
        <a:lstStyle/>
        <a:p>
          <a:endParaRPr lang="ru-RU"/>
        </a:p>
      </dgm:t>
    </dgm:pt>
    <dgm:pt modelId="{A5B86CAD-21DA-479C-84E4-45A9B882A4C7}" type="sibTrans" cxnId="{C5F029A6-F8FF-4AB4-82BB-B0717679330B}">
      <dgm:prSet/>
      <dgm:spPr/>
      <dgm:t>
        <a:bodyPr/>
        <a:lstStyle/>
        <a:p>
          <a:endParaRPr lang="ru-RU"/>
        </a:p>
      </dgm:t>
    </dgm:pt>
    <dgm:pt modelId="{4F878EB9-1BE9-4804-A6E8-F4930D600093}" type="pres">
      <dgm:prSet presAssocID="{105B2A67-1B37-46C6-BBBF-196C382664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F1302-EF87-42A9-B277-B6501E934481}" type="pres">
      <dgm:prSet presAssocID="{0C48A90F-47C4-448C-B82D-C9849728A213}" presName="linNode" presStyleCnt="0"/>
      <dgm:spPr/>
    </dgm:pt>
    <dgm:pt modelId="{BC919CB8-63B6-4CDF-B689-A1A61DC2D4AA}" type="pres">
      <dgm:prSet presAssocID="{0C48A90F-47C4-448C-B82D-C9849728A213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A4445-7374-42E3-8D56-E3896BC3C91C}" type="presOf" srcId="{0C48A90F-47C4-448C-B82D-C9849728A213}" destId="{BC919CB8-63B6-4CDF-B689-A1A61DC2D4AA}" srcOrd="0" destOrd="0" presId="urn:microsoft.com/office/officeart/2005/8/layout/vList5"/>
    <dgm:cxn modelId="{0CF48ADC-848A-4923-B752-E20F464D150F}" type="presOf" srcId="{105B2A67-1B37-46C6-BBBF-196C3826640A}" destId="{4F878EB9-1BE9-4804-A6E8-F4930D600093}" srcOrd="0" destOrd="0" presId="urn:microsoft.com/office/officeart/2005/8/layout/vList5"/>
    <dgm:cxn modelId="{C5F029A6-F8FF-4AB4-82BB-B0717679330B}" srcId="{105B2A67-1B37-46C6-BBBF-196C3826640A}" destId="{0C48A90F-47C4-448C-B82D-C9849728A213}" srcOrd="0" destOrd="0" parTransId="{86B03284-FBE9-40FE-B2E2-DABD5BF016A6}" sibTransId="{A5B86CAD-21DA-479C-84E4-45A9B882A4C7}"/>
    <dgm:cxn modelId="{8E88CB21-3850-4F22-A0AA-DFACB6BAFACA}" type="presParOf" srcId="{4F878EB9-1BE9-4804-A6E8-F4930D600093}" destId="{0ABF1302-EF87-42A9-B277-B6501E934481}" srcOrd="0" destOrd="0" presId="urn:microsoft.com/office/officeart/2005/8/layout/vList5"/>
    <dgm:cxn modelId="{73B8CBE8-7304-44DD-BFAD-947B06490CFF}" type="presParOf" srcId="{0ABF1302-EF87-42A9-B277-B6501E934481}" destId="{BC919CB8-63B6-4CDF-B689-A1A61DC2D4A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D7369C-D4D2-499C-B9FA-B685484160D9}" type="doc">
      <dgm:prSet loTypeId="urn:microsoft.com/office/officeart/2005/8/layout/venn1" loCatId="relationship" qsTypeId="urn:microsoft.com/office/officeart/2005/8/quickstyle/3d1" qsCatId="3D" csTypeId="urn:microsoft.com/office/officeart/2005/8/colors/accent1_5" csCatId="accent1" phldr="1"/>
      <dgm:spPr/>
    </dgm:pt>
    <dgm:pt modelId="{7A931121-C3AF-42A9-8A9E-A58156905103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Безопасность при общении с насекомыми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A244885-2840-424F-805E-F503DEE2FB6F}" type="parTrans" cxnId="{744118DF-CAEC-4863-9C73-D6364FA8E3A5}">
      <dgm:prSet/>
      <dgm:spPr/>
      <dgm:t>
        <a:bodyPr/>
        <a:lstStyle/>
        <a:p>
          <a:endParaRPr lang="ru-RU"/>
        </a:p>
      </dgm:t>
    </dgm:pt>
    <dgm:pt modelId="{8AFEF6D8-4CE5-4CFC-86CD-27E3DA249817}" type="sibTrans" cxnId="{744118DF-CAEC-4863-9C73-D6364FA8E3A5}">
      <dgm:prSet/>
      <dgm:spPr/>
      <dgm:t>
        <a:bodyPr/>
        <a:lstStyle/>
        <a:p>
          <a:endParaRPr lang="ru-RU"/>
        </a:p>
      </dgm:t>
    </dgm:pt>
    <dgm:pt modelId="{4C3DC0F6-64CA-472E-87B7-4EEB0A1986AE}" type="pres">
      <dgm:prSet presAssocID="{B7D7369C-D4D2-499C-B9FA-B685484160D9}" presName="compositeShape" presStyleCnt="0">
        <dgm:presLayoutVars>
          <dgm:chMax val="7"/>
          <dgm:dir/>
          <dgm:resizeHandles val="exact"/>
        </dgm:presLayoutVars>
      </dgm:prSet>
      <dgm:spPr/>
    </dgm:pt>
    <dgm:pt modelId="{8808A16D-AE37-4668-A3AD-D01E60E6A311}" type="pres">
      <dgm:prSet presAssocID="{7A931121-C3AF-42A9-8A9E-A58156905103}" presName="circ1TxSh" presStyleLbl="vennNode1" presStyleIdx="0" presStyleCnt="1" custLinFactX="73977" custLinFactNeighborX="100000" custLinFactNeighborY="-68750"/>
      <dgm:spPr/>
      <dgm:t>
        <a:bodyPr/>
        <a:lstStyle/>
        <a:p>
          <a:endParaRPr lang="ru-RU"/>
        </a:p>
      </dgm:t>
    </dgm:pt>
  </dgm:ptLst>
  <dgm:cxnLst>
    <dgm:cxn modelId="{744118DF-CAEC-4863-9C73-D6364FA8E3A5}" srcId="{B7D7369C-D4D2-499C-B9FA-B685484160D9}" destId="{7A931121-C3AF-42A9-8A9E-A58156905103}" srcOrd="0" destOrd="0" parTransId="{1A244885-2840-424F-805E-F503DEE2FB6F}" sibTransId="{8AFEF6D8-4CE5-4CFC-86CD-27E3DA249817}"/>
    <dgm:cxn modelId="{0FC1F042-986C-4825-9092-C4E02751E43D}" type="presOf" srcId="{7A931121-C3AF-42A9-8A9E-A58156905103}" destId="{8808A16D-AE37-4668-A3AD-D01E60E6A311}" srcOrd="0" destOrd="0" presId="urn:microsoft.com/office/officeart/2005/8/layout/venn1"/>
    <dgm:cxn modelId="{2EEB733B-2C83-4A68-BC28-914E70C5C6B3}" type="presOf" srcId="{B7D7369C-D4D2-499C-B9FA-B685484160D9}" destId="{4C3DC0F6-64CA-472E-87B7-4EEB0A1986AE}" srcOrd="0" destOrd="0" presId="urn:microsoft.com/office/officeart/2005/8/layout/venn1"/>
    <dgm:cxn modelId="{BD7BEAE2-C235-40D6-A4A7-4480A70FBABB}" type="presParOf" srcId="{4C3DC0F6-64CA-472E-87B7-4EEB0A1986AE}" destId="{8808A16D-AE37-4668-A3AD-D01E60E6A311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C916C4-0308-40DE-80F9-64E1C2B7E837}" type="doc">
      <dgm:prSet loTypeId="urn:microsoft.com/office/officeart/2009/3/layout/CircleRelationship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12B768-FB47-412B-849C-B6DC12FFD481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увидели осиное гнездо, понаблюдайте за его обитателями издалека, ни в коем случае не трогайте его, иначе осы вылетят, и будут жалить куда попало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4CF7464-EF65-4E1B-B27B-6A7CA4344776}" type="parTrans" cxnId="{C0E33177-4C15-41D2-B6E7-FC92A0DC3BA6}">
      <dgm:prSet/>
      <dgm:spPr/>
      <dgm:t>
        <a:bodyPr/>
        <a:lstStyle/>
        <a:p>
          <a:endParaRPr lang="ru-RU"/>
        </a:p>
      </dgm:t>
    </dgm:pt>
    <dgm:pt modelId="{7836F4A2-C8F2-423F-8125-EB8C9A2CC8C5}" type="sibTrans" cxnId="{C0E33177-4C15-41D2-B6E7-FC92A0DC3BA6}">
      <dgm:prSet/>
      <dgm:spPr/>
      <dgm:t>
        <a:bodyPr/>
        <a:lstStyle/>
        <a:p>
          <a:endParaRPr lang="ru-RU"/>
        </a:p>
      </dgm:t>
    </dgm:pt>
    <dgm:pt modelId="{A79466B4-23DC-458F-B669-2D2505CFD51C}" type="pres">
      <dgm:prSet presAssocID="{62C916C4-0308-40DE-80F9-64E1C2B7E83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5B17C14-B1B1-470A-8601-E0A160673CA3}" type="pres">
      <dgm:prSet presAssocID="{8A12B768-FB47-412B-849C-B6DC12FFD481}" presName="Parent" presStyleLbl="node0" presStyleIdx="0" presStyleCnt="1" custScaleX="152822" custScaleY="116822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533E7294-63A4-4549-866E-9269413DAF06}" type="pres">
      <dgm:prSet presAssocID="{8A12B768-FB47-412B-849C-B6DC12FFD481}" presName="Accent1" presStyleLbl="node1" presStyleIdx="0" presStyleCnt="6"/>
      <dgm:spPr/>
    </dgm:pt>
    <dgm:pt modelId="{8080A362-C166-4EAC-976A-1A921D55EFB1}" type="pres">
      <dgm:prSet presAssocID="{8A12B768-FB47-412B-849C-B6DC12FFD481}" presName="Accent2" presStyleLbl="node1" presStyleIdx="1" presStyleCnt="6"/>
      <dgm:spPr/>
    </dgm:pt>
    <dgm:pt modelId="{E3089024-DD0F-419E-899B-296C0ECB548D}" type="pres">
      <dgm:prSet presAssocID="{8A12B768-FB47-412B-849C-B6DC12FFD481}" presName="Accent3" presStyleLbl="node1" presStyleIdx="2" presStyleCnt="6"/>
      <dgm:spPr/>
    </dgm:pt>
    <dgm:pt modelId="{F8477749-2C05-4A2B-81BD-5A6A1E6DDDFB}" type="pres">
      <dgm:prSet presAssocID="{8A12B768-FB47-412B-849C-B6DC12FFD481}" presName="Accent4" presStyleLbl="node1" presStyleIdx="3" presStyleCnt="6"/>
      <dgm:spPr/>
    </dgm:pt>
    <dgm:pt modelId="{EC25ECD1-361C-4EDD-AFF7-134D330ECF85}" type="pres">
      <dgm:prSet presAssocID="{8A12B768-FB47-412B-849C-B6DC12FFD481}" presName="Accent5" presStyleLbl="node1" presStyleIdx="4" presStyleCnt="6"/>
      <dgm:spPr/>
    </dgm:pt>
    <dgm:pt modelId="{48D98FD3-CCB0-4341-AB12-64F2794D6D32}" type="pres">
      <dgm:prSet presAssocID="{8A12B768-FB47-412B-849C-B6DC12FFD481}" presName="Accent6" presStyleLbl="node1" presStyleIdx="5" presStyleCnt="6"/>
      <dgm:spPr/>
    </dgm:pt>
  </dgm:ptLst>
  <dgm:cxnLst>
    <dgm:cxn modelId="{C0E33177-4C15-41D2-B6E7-FC92A0DC3BA6}" srcId="{62C916C4-0308-40DE-80F9-64E1C2B7E837}" destId="{8A12B768-FB47-412B-849C-B6DC12FFD481}" srcOrd="0" destOrd="0" parTransId="{A4CF7464-EF65-4E1B-B27B-6A7CA4344776}" sibTransId="{7836F4A2-C8F2-423F-8125-EB8C9A2CC8C5}"/>
    <dgm:cxn modelId="{A162B1DA-57D8-4268-8A4C-937F93566F1D}" type="presOf" srcId="{62C916C4-0308-40DE-80F9-64E1C2B7E837}" destId="{A79466B4-23DC-458F-B669-2D2505CFD51C}" srcOrd="0" destOrd="0" presId="urn:microsoft.com/office/officeart/2009/3/layout/CircleRelationship"/>
    <dgm:cxn modelId="{22E859B4-8C92-4294-9B37-11F7A5878EF1}" type="presOf" srcId="{8A12B768-FB47-412B-849C-B6DC12FFD481}" destId="{E5B17C14-B1B1-470A-8601-E0A160673CA3}" srcOrd="0" destOrd="0" presId="urn:microsoft.com/office/officeart/2009/3/layout/CircleRelationship"/>
    <dgm:cxn modelId="{7B982042-3A4C-4678-BDA5-02A2434FAF0E}" type="presParOf" srcId="{A79466B4-23DC-458F-B669-2D2505CFD51C}" destId="{E5B17C14-B1B1-470A-8601-E0A160673CA3}" srcOrd="0" destOrd="0" presId="urn:microsoft.com/office/officeart/2009/3/layout/CircleRelationship"/>
    <dgm:cxn modelId="{7FA79918-13DE-4310-8115-08D6BA14C2DD}" type="presParOf" srcId="{A79466B4-23DC-458F-B669-2D2505CFD51C}" destId="{533E7294-63A4-4549-866E-9269413DAF06}" srcOrd="1" destOrd="0" presId="urn:microsoft.com/office/officeart/2009/3/layout/CircleRelationship"/>
    <dgm:cxn modelId="{A9012832-C61B-4765-BFCC-FB33688DD46F}" type="presParOf" srcId="{A79466B4-23DC-458F-B669-2D2505CFD51C}" destId="{8080A362-C166-4EAC-976A-1A921D55EFB1}" srcOrd="2" destOrd="0" presId="urn:microsoft.com/office/officeart/2009/3/layout/CircleRelationship"/>
    <dgm:cxn modelId="{196C7E05-CAC4-4D31-8938-8397ED7605AE}" type="presParOf" srcId="{A79466B4-23DC-458F-B669-2D2505CFD51C}" destId="{E3089024-DD0F-419E-899B-296C0ECB548D}" srcOrd="3" destOrd="0" presId="urn:microsoft.com/office/officeart/2009/3/layout/CircleRelationship"/>
    <dgm:cxn modelId="{3ABE1FA5-1841-4544-858E-E4927E80436A}" type="presParOf" srcId="{A79466B4-23DC-458F-B669-2D2505CFD51C}" destId="{F8477749-2C05-4A2B-81BD-5A6A1E6DDDFB}" srcOrd="4" destOrd="0" presId="urn:microsoft.com/office/officeart/2009/3/layout/CircleRelationship"/>
    <dgm:cxn modelId="{8EE87B7B-48A0-4BB0-AF2F-3DEFAA535A77}" type="presParOf" srcId="{A79466B4-23DC-458F-B669-2D2505CFD51C}" destId="{EC25ECD1-361C-4EDD-AFF7-134D330ECF85}" srcOrd="5" destOrd="0" presId="urn:microsoft.com/office/officeart/2009/3/layout/CircleRelationship"/>
    <dgm:cxn modelId="{BC84A2ED-280C-4D18-933B-E9783229173F}" type="presParOf" srcId="{A79466B4-23DC-458F-B669-2D2505CFD51C}" destId="{48D98FD3-CCB0-4341-AB12-64F2794D6D32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C70FAB-55E2-4EE0-B8EC-EEBEFE78D304}" type="doc">
      <dgm:prSet loTypeId="urn:microsoft.com/office/officeart/2009/3/layout/CircleRelationship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4F9215-8554-4ABF-9260-E17C054C834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около вас летает пчела, старайтесь быть спокойными, не машите руками, перейдите в другое место.</a:t>
          </a:r>
          <a:endParaRPr lang="ru-RU" sz="14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278D43-203D-402E-896B-1036CE59AC2D}" type="parTrans" cxnId="{529CB41B-6B6B-41FC-85FC-018D7488AAF0}">
      <dgm:prSet/>
      <dgm:spPr/>
      <dgm:t>
        <a:bodyPr/>
        <a:lstStyle/>
        <a:p>
          <a:endParaRPr lang="ru-RU"/>
        </a:p>
      </dgm:t>
    </dgm:pt>
    <dgm:pt modelId="{68FEBC8F-EABA-4DDA-B6B7-54BEF161CBB5}" type="sibTrans" cxnId="{529CB41B-6B6B-41FC-85FC-018D7488AAF0}">
      <dgm:prSet/>
      <dgm:spPr/>
      <dgm:t>
        <a:bodyPr/>
        <a:lstStyle/>
        <a:p>
          <a:endParaRPr lang="ru-RU"/>
        </a:p>
      </dgm:t>
    </dgm:pt>
    <dgm:pt modelId="{36E77309-8007-4EC0-AA65-776D96C7EAAD}" type="pres">
      <dgm:prSet presAssocID="{EEC70FAB-55E2-4EE0-B8EC-EEBEFE78D30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792905D-B7D2-4EB8-AE82-A2AF03CB6EB5}" type="pres">
      <dgm:prSet presAssocID="{C34F9215-8554-4ABF-9260-E17C054C8349}" presName="Parent" presStyleLbl="node0" presStyleIdx="0" presStyleCnt="1" custScaleX="153292" custScaleY="116822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02D87069-5CCC-42E3-B451-E94ED3D20CF2}" type="pres">
      <dgm:prSet presAssocID="{C34F9215-8554-4ABF-9260-E17C054C8349}" presName="Accent1" presStyleLbl="node1" presStyleIdx="0" presStyleCnt="6"/>
      <dgm:spPr/>
    </dgm:pt>
    <dgm:pt modelId="{7F2B430F-6010-47B5-9EC0-1FA61DA59045}" type="pres">
      <dgm:prSet presAssocID="{C34F9215-8554-4ABF-9260-E17C054C8349}" presName="Accent2" presStyleLbl="node1" presStyleIdx="1" presStyleCnt="6"/>
      <dgm:spPr/>
    </dgm:pt>
    <dgm:pt modelId="{8B5C9593-7787-4218-86CD-081CC12AFC3B}" type="pres">
      <dgm:prSet presAssocID="{C34F9215-8554-4ABF-9260-E17C054C8349}" presName="Accent3" presStyleLbl="node1" presStyleIdx="2" presStyleCnt="6"/>
      <dgm:spPr/>
    </dgm:pt>
    <dgm:pt modelId="{8ACF3CBD-C926-4FF3-BA38-E9A19F93F447}" type="pres">
      <dgm:prSet presAssocID="{C34F9215-8554-4ABF-9260-E17C054C8349}" presName="Accent4" presStyleLbl="node1" presStyleIdx="3" presStyleCnt="6"/>
      <dgm:spPr/>
    </dgm:pt>
    <dgm:pt modelId="{F13902F7-5323-47C0-AEC9-7CC194F3DB1F}" type="pres">
      <dgm:prSet presAssocID="{C34F9215-8554-4ABF-9260-E17C054C8349}" presName="Accent5" presStyleLbl="node1" presStyleIdx="4" presStyleCnt="6"/>
      <dgm:spPr/>
    </dgm:pt>
    <dgm:pt modelId="{2A3B9ABA-17D9-4481-BA06-336E210D5F3F}" type="pres">
      <dgm:prSet presAssocID="{C34F9215-8554-4ABF-9260-E17C054C8349}" presName="Accent6" presStyleLbl="node1" presStyleIdx="5" presStyleCnt="6"/>
      <dgm:spPr/>
    </dgm:pt>
  </dgm:ptLst>
  <dgm:cxnLst>
    <dgm:cxn modelId="{529CB41B-6B6B-41FC-85FC-018D7488AAF0}" srcId="{EEC70FAB-55E2-4EE0-B8EC-EEBEFE78D304}" destId="{C34F9215-8554-4ABF-9260-E17C054C8349}" srcOrd="0" destOrd="0" parTransId="{B9278D43-203D-402E-896B-1036CE59AC2D}" sibTransId="{68FEBC8F-EABA-4DDA-B6B7-54BEF161CBB5}"/>
    <dgm:cxn modelId="{E44E9A44-031D-4B37-8F83-EF4F3129AD32}" type="presOf" srcId="{C34F9215-8554-4ABF-9260-E17C054C8349}" destId="{C792905D-B7D2-4EB8-AE82-A2AF03CB6EB5}" srcOrd="0" destOrd="0" presId="urn:microsoft.com/office/officeart/2009/3/layout/CircleRelationship"/>
    <dgm:cxn modelId="{1BF077DB-4591-4167-8613-58DF0EF665C9}" type="presOf" srcId="{EEC70FAB-55E2-4EE0-B8EC-EEBEFE78D304}" destId="{36E77309-8007-4EC0-AA65-776D96C7EAAD}" srcOrd="0" destOrd="0" presId="urn:microsoft.com/office/officeart/2009/3/layout/CircleRelationship"/>
    <dgm:cxn modelId="{75A41A52-3E0A-4EF9-B4B9-0C4E91AF402D}" type="presParOf" srcId="{36E77309-8007-4EC0-AA65-776D96C7EAAD}" destId="{C792905D-B7D2-4EB8-AE82-A2AF03CB6EB5}" srcOrd="0" destOrd="0" presId="urn:microsoft.com/office/officeart/2009/3/layout/CircleRelationship"/>
    <dgm:cxn modelId="{C0C040F0-4B84-4FA8-A240-A54B1FE5A0BA}" type="presParOf" srcId="{36E77309-8007-4EC0-AA65-776D96C7EAAD}" destId="{02D87069-5CCC-42E3-B451-E94ED3D20CF2}" srcOrd="1" destOrd="0" presId="urn:microsoft.com/office/officeart/2009/3/layout/CircleRelationship"/>
    <dgm:cxn modelId="{134DE6E2-DB95-4480-B244-B59F5F9C6569}" type="presParOf" srcId="{36E77309-8007-4EC0-AA65-776D96C7EAAD}" destId="{7F2B430F-6010-47B5-9EC0-1FA61DA59045}" srcOrd="2" destOrd="0" presId="urn:microsoft.com/office/officeart/2009/3/layout/CircleRelationship"/>
    <dgm:cxn modelId="{B09E4376-1E98-4C22-BC0B-C6BAD534E47B}" type="presParOf" srcId="{36E77309-8007-4EC0-AA65-776D96C7EAAD}" destId="{8B5C9593-7787-4218-86CD-081CC12AFC3B}" srcOrd="3" destOrd="0" presId="urn:microsoft.com/office/officeart/2009/3/layout/CircleRelationship"/>
    <dgm:cxn modelId="{6D1BE958-35B7-4E24-8DC4-4BE5F5A20B42}" type="presParOf" srcId="{36E77309-8007-4EC0-AA65-776D96C7EAAD}" destId="{8ACF3CBD-C926-4FF3-BA38-E9A19F93F447}" srcOrd="4" destOrd="0" presId="urn:microsoft.com/office/officeart/2009/3/layout/CircleRelationship"/>
    <dgm:cxn modelId="{E2DE5FE5-D7E9-4734-9E00-08259A321381}" type="presParOf" srcId="{36E77309-8007-4EC0-AA65-776D96C7EAAD}" destId="{F13902F7-5323-47C0-AEC9-7CC194F3DB1F}" srcOrd="5" destOrd="0" presId="urn:microsoft.com/office/officeart/2009/3/layout/CircleRelationship"/>
    <dgm:cxn modelId="{89ABB60E-0088-4B46-BC5F-11A0EFF6DB1F}" type="presParOf" srcId="{36E77309-8007-4EC0-AA65-776D96C7EAAD}" destId="{2A3B9ABA-17D9-4481-BA06-336E210D5F3F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74F859-74EB-4C07-AC45-63B7EFD26251}" type="doc">
      <dgm:prSet loTypeId="urn:microsoft.com/office/officeart/2005/8/layout/hProcess10" loCatId="picture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8DA9466-13E2-4934-856B-3B25616019BC}">
      <dgm:prSet/>
      <dgm:spPr/>
      <dgm:t>
        <a:bodyPr/>
        <a:lstStyle/>
        <a:p>
          <a:pPr rtl="0"/>
          <a:r>
            <a:rPr lang="ru-RU" dirty="0" smtClean="0"/>
            <a:t>Мухи переносчики болезней. Чтобы избавиться от мух, нельзя оставлять гниющие продукты и нечистоты, которые пригодны для развития личинок мух, надо соблюдать санитарные правила, касающиеся поддержания чистоты в помещениях и на всей территории. </a:t>
          </a:r>
          <a:endParaRPr lang="ru-RU" dirty="0"/>
        </a:p>
      </dgm:t>
    </dgm:pt>
    <dgm:pt modelId="{E04EBF3C-A5F8-43A4-85E1-390971A2A8EE}" type="parTrans" cxnId="{C88C5A45-E4AE-4FCA-B2E9-159230EA8535}">
      <dgm:prSet/>
      <dgm:spPr/>
      <dgm:t>
        <a:bodyPr/>
        <a:lstStyle/>
        <a:p>
          <a:endParaRPr lang="ru-RU"/>
        </a:p>
      </dgm:t>
    </dgm:pt>
    <dgm:pt modelId="{6EF0CFC6-9ACF-450E-9DB5-72B39F7FB302}" type="sibTrans" cxnId="{C88C5A45-E4AE-4FCA-B2E9-159230EA8535}">
      <dgm:prSet/>
      <dgm:spPr/>
      <dgm:t>
        <a:bodyPr/>
        <a:lstStyle/>
        <a:p>
          <a:endParaRPr lang="ru-RU"/>
        </a:p>
      </dgm:t>
    </dgm:pt>
    <dgm:pt modelId="{9F724DF2-AB47-4D28-A4C0-4D9D7FAA6FA7}" type="pres">
      <dgm:prSet presAssocID="{4874F859-74EB-4C07-AC45-63B7EFD262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A919FC-8BD3-4423-9B3E-2AABEE3960B5}" type="pres">
      <dgm:prSet presAssocID="{E8DA9466-13E2-4934-856B-3B25616019BC}" presName="composite" presStyleCnt="0"/>
      <dgm:spPr/>
    </dgm:pt>
    <dgm:pt modelId="{93139316-EE66-4C98-93FC-0E8A2547FE53}" type="pres">
      <dgm:prSet presAssocID="{E8DA9466-13E2-4934-856B-3B25616019BC}" presName="imagSh" presStyleLbl="bgImgPlace1" presStyleIdx="0" presStyleCnt="1"/>
      <dgm:spPr/>
    </dgm:pt>
    <dgm:pt modelId="{EEA3BC73-DFB0-43CF-867B-0F4EEF524B1F}" type="pres">
      <dgm:prSet presAssocID="{E8DA9466-13E2-4934-856B-3B25616019BC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8929A-6EE9-4AFA-A27F-B024FF426292}" type="presOf" srcId="{E8DA9466-13E2-4934-856B-3B25616019BC}" destId="{EEA3BC73-DFB0-43CF-867B-0F4EEF524B1F}" srcOrd="0" destOrd="0" presId="urn:microsoft.com/office/officeart/2005/8/layout/hProcess10"/>
    <dgm:cxn modelId="{D8363EE0-60F3-4258-A82B-AC012CB75F30}" type="presOf" srcId="{4874F859-74EB-4C07-AC45-63B7EFD26251}" destId="{9F724DF2-AB47-4D28-A4C0-4D9D7FAA6FA7}" srcOrd="0" destOrd="0" presId="urn:microsoft.com/office/officeart/2005/8/layout/hProcess10"/>
    <dgm:cxn modelId="{C88C5A45-E4AE-4FCA-B2E9-159230EA8535}" srcId="{4874F859-74EB-4C07-AC45-63B7EFD26251}" destId="{E8DA9466-13E2-4934-856B-3B25616019BC}" srcOrd="0" destOrd="0" parTransId="{E04EBF3C-A5F8-43A4-85E1-390971A2A8EE}" sibTransId="{6EF0CFC6-9ACF-450E-9DB5-72B39F7FB302}"/>
    <dgm:cxn modelId="{DB2F43CF-A487-402A-A275-CB2B6D624C1D}" type="presParOf" srcId="{9F724DF2-AB47-4D28-A4C0-4D9D7FAA6FA7}" destId="{9FA919FC-8BD3-4423-9B3E-2AABEE3960B5}" srcOrd="0" destOrd="0" presId="urn:microsoft.com/office/officeart/2005/8/layout/hProcess10"/>
    <dgm:cxn modelId="{425CF43E-20E9-43B9-BE17-444B0D941B78}" type="presParOf" srcId="{9FA919FC-8BD3-4423-9B3E-2AABEE3960B5}" destId="{93139316-EE66-4C98-93FC-0E8A2547FE53}" srcOrd="0" destOrd="0" presId="urn:microsoft.com/office/officeart/2005/8/layout/hProcess10"/>
    <dgm:cxn modelId="{B5988BB0-1515-48AF-B4F5-D829297A5BA9}" type="presParOf" srcId="{9FA919FC-8BD3-4423-9B3E-2AABEE3960B5}" destId="{EEA3BC73-DFB0-43CF-867B-0F4EEF524B1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C740C2-5D8A-457E-82E3-5B3D3EE655B6}" type="doc">
      <dgm:prSet loTypeId="urn:microsoft.com/office/officeart/2005/8/layout/venn1" loCatId="relationship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CBB91125-C86B-48E6-8E9B-DB5E7A5188A8}">
      <dgm:prSet/>
      <dgm:spPr/>
      <dgm:t>
        <a:bodyPr/>
        <a:lstStyle/>
        <a:p>
          <a:pPr algn="ctr"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Трогать насекомых не нужно, неосторожным движением можно повредить крыло бабочки или оторвать крылышко жучка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455971A-399E-4FAD-B357-8AA33C00C44E}" type="parTrans" cxnId="{07E20909-A660-4D7E-BB13-A746CF198654}">
      <dgm:prSet/>
      <dgm:spPr/>
      <dgm:t>
        <a:bodyPr/>
        <a:lstStyle/>
        <a:p>
          <a:endParaRPr lang="ru-RU"/>
        </a:p>
      </dgm:t>
    </dgm:pt>
    <dgm:pt modelId="{942ACC7C-C530-4029-94D2-DAE9DF9C5C30}" type="sibTrans" cxnId="{07E20909-A660-4D7E-BB13-A746CF198654}">
      <dgm:prSet/>
      <dgm:spPr/>
      <dgm:t>
        <a:bodyPr/>
        <a:lstStyle/>
        <a:p>
          <a:endParaRPr lang="ru-RU"/>
        </a:p>
      </dgm:t>
    </dgm:pt>
    <dgm:pt modelId="{9CB79440-A91B-420D-9D4B-06EC5A2B7056}" type="pres">
      <dgm:prSet presAssocID="{23C740C2-5D8A-457E-82E3-5B3D3EE655B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02C947-29E2-4CD0-BCF6-AD3477829178}" type="pres">
      <dgm:prSet presAssocID="{CBB91125-C86B-48E6-8E9B-DB5E7A5188A8}" presName="circ1TxSh" presStyleLbl="vennNode1" presStyleIdx="0" presStyleCnt="1" custScaleY="146757" custLinFactNeighborX="18679" custLinFactNeighborY="1066"/>
      <dgm:spPr/>
      <dgm:t>
        <a:bodyPr/>
        <a:lstStyle/>
        <a:p>
          <a:endParaRPr lang="ru-RU"/>
        </a:p>
      </dgm:t>
    </dgm:pt>
  </dgm:ptLst>
  <dgm:cxnLst>
    <dgm:cxn modelId="{07E20909-A660-4D7E-BB13-A746CF198654}" srcId="{23C740C2-5D8A-457E-82E3-5B3D3EE655B6}" destId="{CBB91125-C86B-48E6-8E9B-DB5E7A5188A8}" srcOrd="0" destOrd="0" parTransId="{6455971A-399E-4FAD-B357-8AA33C00C44E}" sibTransId="{942ACC7C-C530-4029-94D2-DAE9DF9C5C30}"/>
    <dgm:cxn modelId="{921C835D-A091-4198-B999-7D4168AAC3DD}" type="presOf" srcId="{CBB91125-C86B-48E6-8E9B-DB5E7A5188A8}" destId="{AC02C947-29E2-4CD0-BCF6-AD3477829178}" srcOrd="0" destOrd="0" presId="urn:microsoft.com/office/officeart/2005/8/layout/venn1"/>
    <dgm:cxn modelId="{E78548A3-E443-42BA-8ADD-008F3B1A00F9}" type="presOf" srcId="{23C740C2-5D8A-457E-82E3-5B3D3EE655B6}" destId="{9CB79440-A91B-420D-9D4B-06EC5A2B7056}" srcOrd="0" destOrd="0" presId="urn:microsoft.com/office/officeart/2005/8/layout/venn1"/>
    <dgm:cxn modelId="{46D38F4E-B971-4611-B848-B337101D1CA1}" type="presParOf" srcId="{9CB79440-A91B-420D-9D4B-06EC5A2B7056}" destId="{AC02C947-29E2-4CD0-BCF6-AD347782917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20097-2752-4981-9D9A-D88871BB859A}">
      <dsp:nvSpPr>
        <dsp:cNvPr id="0" name=""/>
        <dsp:cNvSpPr/>
      </dsp:nvSpPr>
      <dsp:spPr>
        <a:xfrm>
          <a:off x="194396" y="272402"/>
          <a:ext cx="810465" cy="66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D7A28C-7D91-4FB1-8762-D98DD0F1BBDA}">
      <dsp:nvSpPr>
        <dsp:cNvPr id="0" name=""/>
        <dsp:cNvSpPr/>
      </dsp:nvSpPr>
      <dsp:spPr>
        <a:xfrm>
          <a:off x="513115" y="-119819"/>
          <a:ext cx="1955391" cy="1955391"/>
        </a:xfrm>
        <a:prstGeom prst="leftCircularArrow">
          <a:avLst>
            <a:gd name="adj1" fmla="val 4542"/>
            <a:gd name="adj2" fmla="val 577940"/>
            <a:gd name="adj3" fmla="val 2272940"/>
            <a:gd name="adj4" fmla="val 8943978"/>
            <a:gd name="adj5" fmla="val 5299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8F5D93-B33C-46C6-A0CD-5FC20D8C63ED}">
      <dsp:nvSpPr>
        <dsp:cNvPr id="0" name=""/>
        <dsp:cNvSpPr/>
      </dsp:nvSpPr>
      <dsp:spPr>
        <a:xfrm>
          <a:off x="4466" y="570734"/>
          <a:ext cx="1460481" cy="740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Безопасность — обеспечение сохранности от угроз для жизни и здоровья человека.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148" y="592416"/>
        <a:ext cx="1417117" cy="696901"/>
      </dsp:txXfrm>
    </dsp:sp>
    <dsp:sp modelId="{487FB333-89C9-4339-A328-8470CA524B58}">
      <dsp:nvSpPr>
        <dsp:cNvPr id="0" name=""/>
        <dsp:cNvSpPr/>
      </dsp:nvSpPr>
      <dsp:spPr>
        <a:xfrm>
          <a:off x="2037671" y="463393"/>
          <a:ext cx="810465" cy="66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33A420-C764-45E3-919F-6CFACEA23A45}">
      <dsp:nvSpPr>
        <dsp:cNvPr id="0" name=""/>
        <dsp:cNvSpPr/>
      </dsp:nvSpPr>
      <dsp:spPr>
        <a:xfrm>
          <a:off x="2363711" y="-389303"/>
          <a:ext cx="2002649" cy="2002649"/>
        </a:xfrm>
        <a:prstGeom prst="circularArrow">
          <a:avLst>
            <a:gd name="adj1" fmla="val 4435"/>
            <a:gd name="adj2" fmla="val 562818"/>
            <a:gd name="adj3" fmla="val 19261674"/>
            <a:gd name="adj4" fmla="val 12575514"/>
            <a:gd name="adj5" fmla="val 5174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4A810A-55EB-46CE-AA59-30913FB47EE6}">
      <dsp:nvSpPr>
        <dsp:cNvPr id="0" name=""/>
        <dsp:cNvSpPr/>
      </dsp:nvSpPr>
      <dsp:spPr>
        <a:xfrm>
          <a:off x="1887853" y="165059"/>
          <a:ext cx="1380255" cy="596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Как же научить дошкольника безопасности? 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05329" y="182535"/>
        <a:ext cx="1345303" cy="561715"/>
      </dsp:txXfrm>
    </dsp:sp>
    <dsp:sp modelId="{92A2E356-D32D-4151-9EF8-A0491A20C26D}">
      <dsp:nvSpPr>
        <dsp:cNvPr id="0" name=""/>
        <dsp:cNvSpPr/>
      </dsp:nvSpPr>
      <dsp:spPr>
        <a:xfrm>
          <a:off x="3832408" y="308303"/>
          <a:ext cx="810465" cy="66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C47B37-59D2-4C32-AED2-025DA9B87827}">
      <dsp:nvSpPr>
        <dsp:cNvPr id="0" name=""/>
        <dsp:cNvSpPr/>
      </dsp:nvSpPr>
      <dsp:spPr>
        <a:xfrm>
          <a:off x="4161714" y="-135798"/>
          <a:ext cx="1952592" cy="1952592"/>
        </a:xfrm>
        <a:prstGeom prst="leftCircularArrow">
          <a:avLst>
            <a:gd name="adj1" fmla="val 4548"/>
            <a:gd name="adj2" fmla="val 578862"/>
            <a:gd name="adj3" fmla="val 2354375"/>
            <a:gd name="adj4" fmla="val 9024492"/>
            <a:gd name="adj5" fmla="val 5306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627D3B-CED3-484D-A28E-1687552E8EA5}">
      <dsp:nvSpPr>
        <dsp:cNvPr id="0" name=""/>
        <dsp:cNvSpPr/>
      </dsp:nvSpPr>
      <dsp:spPr>
        <a:xfrm>
          <a:off x="3691016" y="678437"/>
          <a:ext cx="1363405" cy="596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Это вопрос не праздный. 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08492" y="695913"/>
        <a:ext cx="1328453" cy="561710"/>
      </dsp:txXfrm>
    </dsp:sp>
    <dsp:sp modelId="{09FB4B14-6B28-4F11-A012-6EF5DAA1EB5D}">
      <dsp:nvSpPr>
        <dsp:cNvPr id="0" name=""/>
        <dsp:cNvSpPr/>
      </dsp:nvSpPr>
      <dsp:spPr>
        <a:xfrm>
          <a:off x="5673669" y="463393"/>
          <a:ext cx="810465" cy="66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8974F2-80B8-48C2-B73F-2B69C1C333C6}">
      <dsp:nvSpPr>
        <dsp:cNvPr id="0" name=""/>
        <dsp:cNvSpPr/>
      </dsp:nvSpPr>
      <dsp:spPr>
        <a:xfrm>
          <a:off x="6006480" y="-462447"/>
          <a:ext cx="2165353" cy="2165353"/>
        </a:xfrm>
        <a:prstGeom prst="circularArrow">
          <a:avLst>
            <a:gd name="adj1" fmla="val 4101"/>
            <a:gd name="adj2" fmla="val 516312"/>
            <a:gd name="adj3" fmla="val 19181373"/>
            <a:gd name="adj4" fmla="val 12448707"/>
            <a:gd name="adj5" fmla="val 4785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E24CFD-C695-4708-BCFF-AF55CA929ADB}">
      <dsp:nvSpPr>
        <dsp:cNvPr id="0" name=""/>
        <dsp:cNvSpPr/>
      </dsp:nvSpPr>
      <dsp:spPr>
        <a:xfrm>
          <a:off x="5477327" y="165059"/>
          <a:ext cx="1473304" cy="596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Безопасность дошкольника это наша забота и наша работа.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94803" y="182535"/>
        <a:ext cx="1438352" cy="561715"/>
      </dsp:txXfrm>
    </dsp:sp>
    <dsp:sp modelId="{1CE75073-BB9B-408B-B65A-96B34501ECF0}">
      <dsp:nvSpPr>
        <dsp:cNvPr id="0" name=""/>
        <dsp:cNvSpPr/>
      </dsp:nvSpPr>
      <dsp:spPr>
        <a:xfrm>
          <a:off x="7608721" y="245035"/>
          <a:ext cx="810465" cy="66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D8518D-7364-411A-A068-FF08CF32892E}">
      <dsp:nvSpPr>
        <dsp:cNvPr id="0" name=""/>
        <dsp:cNvSpPr/>
      </dsp:nvSpPr>
      <dsp:spPr>
        <a:xfrm>
          <a:off x="7373538" y="488632"/>
          <a:ext cx="1550986" cy="84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Главное не забывать об этом и стремиться обезопасить детей от негативных жизненных ситуаций</a:t>
          </a:r>
          <a:r>
            <a:rPr lang="ru-RU" sz="900" kern="1200" dirty="0" smtClean="0"/>
            <a:t>. </a:t>
          </a:r>
          <a:endParaRPr lang="ru-RU" sz="900" kern="1200" dirty="0"/>
        </a:p>
      </dsp:txBody>
      <dsp:txXfrm>
        <a:off x="7398426" y="513520"/>
        <a:ext cx="1501210" cy="7999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89D13-907A-4175-84A1-868A7EF91BD0}">
      <dsp:nvSpPr>
        <dsp:cNvPr id="0" name=""/>
        <dsp:cNvSpPr/>
      </dsp:nvSpPr>
      <dsp:spPr>
        <a:xfrm>
          <a:off x="83780" y="0"/>
          <a:ext cx="3645862" cy="93610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Запомните, дети, навсегда –</a:t>
          </a:r>
          <a:br>
            <a:rPr lang="ru-RU" sz="1400" b="1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Игра с огнем – это беда!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7704" y="137089"/>
        <a:ext cx="2578014" cy="6619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68C3B-488D-48AA-B082-8002D924DC28}">
      <dsp:nvSpPr>
        <dsp:cNvPr id="0" name=""/>
        <dsp:cNvSpPr/>
      </dsp:nvSpPr>
      <dsp:spPr>
        <a:xfrm>
          <a:off x="1873560" y="0"/>
          <a:ext cx="2348880" cy="23488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От одной зажженной спички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Горят леса, поля, дома.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 поэтому, ребята, спички детям не игра!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7546" y="343986"/>
        <a:ext cx="1660908" cy="16609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9C926-4A06-41BA-B82B-1C9752226136}">
      <dsp:nvSpPr>
        <dsp:cNvPr id="0" name=""/>
        <dsp:cNvSpPr/>
      </dsp:nvSpPr>
      <dsp:spPr>
        <a:xfrm>
          <a:off x="2042611" y="247712"/>
          <a:ext cx="2986363" cy="16092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983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Пиротехника – это красиво. Но зажигают ее только взрослые, и только на улице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42611" y="247712"/>
        <a:ext cx="2986363" cy="1609226"/>
      </dsp:txXfrm>
    </dsp:sp>
    <dsp:sp modelId="{065FA87F-CED8-4B37-9CA6-ADCF9315757F}">
      <dsp:nvSpPr>
        <dsp:cNvPr id="0" name=""/>
        <dsp:cNvSpPr/>
      </dsp:nvSpPr>
      <dsp:spPr>
        <a:xfrm>
          <a:off x="249547" y="38501"/>
          <a:ext cx="1949167" cy="168968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D6E06-E2E7-4885-BC5C-82BAC333D39D}">
      <dsp:nvSpPr>
        <dsp:cNvPr id="0" name=""/>
        <dsp:cNvSpPr/>
      </dsp:nvSpPr>
      <dsp:spPr>
        <a:xfrm>
          <a:off x="0" y="0"/>
          <a:ext cx="4464496" cy="1143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Если где-то горит огонь, надо немедленно сообщить пожарной службе и взрослым.</a:t>
          </a:r>
          <a:br>
            <a:rPr lang="ru-RU" sz="1600" kern="1200" dirty="0" smtClean="0">
              <a:latin typeface="Times New Roman" pitchFamily="18" charset="0"/>
              <a:cs typeface="Times New Roman" pitchFamily="18" charset="0"/>
            </a:rPr>
          </a:b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07199" y="0"/>
        <a:ext cx="3457296" cy="1143000"/>
      </dsp:txXfrm>
    </dsp:sp>
    <dsp:sp modelId="{634F38A6-4967-423E-97A0-C9248131F4E1}">
      <dsp:nvSpPr>
        <dsp:cNvPr id="0" name=""/>
        <dsp:cNvSpPr/>
      </dsp:nvSpPr>
      <dsp:spPr>
        <a:xfrm>
          <a:off x="114299" y="114300"/>
          <a:ext cx="892899" cy="9144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D3AE7-3CD5-4793-AFB5-201356C528E1}">
      <dsp:nvSpPr>
        <dsp:cNvPr id="0" name=""/>
        <dsp:cNvSpPr/>
      </dsp:nvSpPr>
      <dsp:spPr>
        <a:xfrm>
          <a:off x="1728197" y="0"/>
          <a:ext cx="2592282" cy="1150387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БЕЗОПАСНОСТЬ НА ВОДЕ</a:t>
          </a:r>
          <a:br>
            <a:rPr lang="ru-RU" sz="1600" b="1" kern="1200" dirty="0" smtClean="0">
              <a:latin typeface="Times New Roman" pitchFamily="18" charset="0"/>
              <a:cs typeface="Times New Roman" pitchFamily="18" charset="0"/>
            </a:rPr>
          </a:b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828" y="168470"/>
        <a:ext cx="1833020" cy="8134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5D3CB-9B42-40B5-9864-6976AD21C083}">
      <dsp:nvSpPr>
        <dsp:cNvPr id="0" name=""/>
        <dsp:cNvSpPr/>
      </dsp:nvSpPr>
      <dsp:spPr>
        <a:xfrm>
          <a:off x="0" y="0"/>
          <a:ext cx="2782591" cy="309634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Не ходить на любой водоем без взрослых</a:t>
          </a:r>
        </a:p>
      </dsp:txBody>
      <dsp:txXfrm>
        <a:off x="407501" y="453449"/>
        <a:ext cx="1967589" cy="218944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54622-C780-44AA-9763-F3A7E8FC87F8}">
      <dsp:nvSpPr>
        <dsp:cNvPr id="0" name=""/>
        <dsp:cNvSpPr/>
      </dsp:nvSpPr>
      <dsp:spPr>
        <a:xfrm rot="10800000">
          <a:off x="1201230" y="0"/>
          <a:ext cx="3261608" cy="936104"/>
        </a:xfrm>
        <a:prstGeom prst="homePlat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9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Этого делать нельзя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435256" y="0"/>
        <a:ext cx="3027582" cy="936104"/>
      </dsp:txXfrm>
    </dsp:sp>
    <dsp:sp modelId="{AF1E097B-60E0-4145-88AE-6DA227797DB6}">
      <dsp:nvSpPr>
        <dsp:cNvPr id="0" name=""/>
        <dsp:cNvSpPr/>
      </dsp:nvSpPr>
      <dsp:spPr>
        <a:xfrm>
          <a:off x="441835" y="0"/>
          <a:ext cx="1518791" cy="93610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099A4-B6D4-49EC-A4AD-C2457FF51586}">
      <dsp:nvSpPr>
        <dsp:cNvPr id="0" name=""/>
        <dsp:cNvSpPr/>
      </dsp:nvSpPr>
      <dsp:spPr>
        <a:xfrm>
          <a:off x="0" y="718579"/>
          <a:ext cx="5328591" cy="479053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                  БЕЗОПАСНОСТЬ НА УЛИЦЕ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031" y="732610"/>
        <a:ext cx="5300529" cy="45099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28EDC-159C-4841-8F12-398D2B7FEE3F}">
      <dsp:nvSpPr>
        <dsp:cNvPr id="0" name=""/>
        <dsp:cNvSpPr/>
      </dsp:nvSpPr>
      <dsp:spPr>
        <a:xfrm>
          <a:off x="2290" y="0"/>
          <a:ext cx="4686283" cy="113972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Только там переходить положено – где  зебра расположена!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2153" y="0"/>
        <a:ext cx="3546557" cy="11397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6A8AF-0F55-4A82-86A6-4ACAE99E3D6B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E26DA5-5D11-4F37-A9A6-E6FDCC129435}">
      <dsp:nvSpPr>
        <dsp:cNvPr id="0" name=""/>
        <dsp:cNvSpPr/>
      </dsp:nvSpPr>
      <dsp:spPr>
        <a:xfrm>
          <a:off x="571500" y="0"/>
          <a:ext cx="5127476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Дорога не место для игры – есть для этого площадки и дворы</a:t>
          </a:r>
          <a:endParaRPr lang="ru-RU" sz="2600" b="1" kern="1200" dirty="0"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500" y="0"/>
        <a:ext cx="5127476" cy="1143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DC55A-9B0F-4523-BB3D-99691D3D550D}">
      <dsp:nvSpPr>
        <dsp:cNvPr id="0" name=""/>
        <dsp:cNvSpPr/>
      </dsp:nvSpPr>
      <dsp:spPr>
        <a:xfrm>
          <a:off x="111977" y="5824"/>
          <a:ext cx="2129595" cy="21295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Какие опасности подстерегают ребенка?  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353" y="256949"/>
        <a:ext cx="1227874" cy="1627345"/>
      </dsp:txXfrm>
    </dsp:sp>
    <dsp:sp modelId="{0C6F99B3-46E4-4FF9-9442-5F22755764BE}">
      <dsp:nvSpPr>
        <dsp:cNvPr id="0" name=""/>
        <dsp:cNvSpPr/>
      </dsp:nvSpPr>
      <dsp:spPr>
        <a:xfrm>
          <a:off x="1646821" y="5824"/>
          <a:ext cx="2129595" cy="21295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 как научить дошкольника обезопасить себя, выполняя несложные правила.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51166" y="256949"/>
        <a:ext cx="1227874" cy="162734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EE230-3D7F-48B1-89F1-3E342099FDB7}">
      <dsp:nvSpPr>
        <dsp:cNvPr id="0" name=""/>
        <dsp:cNvSpPr/>
      </dsp:nvSpPr>
      <dsp:spPr>
        <a:xfrm>
          <a:off x="62879" y="0"/>
          <a:ext cx="2160240" cy="216024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00FF"/>
              </a:solidFill>
            </a:rPr>
            <a:t>Зима прекрасная пора! Но сколько опасностей таит в себе она…</a:t>
          </a:r>
          <a:endParaRPr lang="ru-RU" sz="1700" kern="1200" dirty="0">
            <a:solidFill>
              <a:srgbClr val="0000FF"/>
            </a:solidFill>
          </a:endParaRPr>
        </a:p>
      </dsp:txBody>
      <dsp:txXfrm>
        <a:off x="379239" y="316360"/>
        <a:ext cx="1527520" cy="1527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5299F-B691-42E5-A1AC-CDE2F41B1F85}">
      <dsp:nvSpPr>
        <dsp:cNvPr id="0" name=""/>
        <dsp:cNvSpPr/>
      </dsp:nvSpPr>
      <dsp:spPr>
        <a:xfrm>
          <a:off x="371894" y="8"/>
          <a:ext cx="2831953" cy="86408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В природе  много опасностей</a:t>
          </a:r>
          <a:endParaRPr lang="ru-RU" sz="1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6624" y="126551"/>
        <a:ext cx="2002493" cy="611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19CB8-63B6-4CDF-B689-A1A61DC2D4AA}">
      <dsp:nvSpPr>
        <dsp:cNvPr id="0" name=""/>
        <dsp:cNvSpPr/>
      </dsp:nvSpPr>
      <dsp:spPr>
        <a:xfrm>
          <a:off x="4278" y="0"/>
          <a:ext cx="8760793" cy="167640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 природе существуют опасные животные, в том числе опасность может исходить и от городских животных. Поэтому нельзя дразнить животных, брать бродячих собак и кошек на руки. Можно не только получить травму, но и заразиться, если животное болеет. Ведь основными носителями вируса бешенства являются собаки, кошки.</a:t>
          </a:r>
          <a:endParaRPr lang="ru-RU" sz="2000" kern="1200" dirty="0"/>
        </a:p>
      </dsp:txBody>
      <dsp:txXfrm>
        <a:off x="86113" y="81835"/>
        <a:ext cx="8597123" cy="1512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8A16D-AE37-4668-A3AD-D01E60E6A311}">
      <dsp:nvSpPr>
        <dsp:cNvPr id="0" name=""/>
        <dsp:cNvSpPr/>
      </dsp:nvSpPr>
      <dsp:spPr>
        <a:xfrm>
          <a:off x="283900" y="0"/>
          <a:ext cx="1695811" cy="1695811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Безопасность при общении с насекомыми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2246" y="248346"/>
        <a:ext cx="1199119" cy="11991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17C14-B1B1-470A-8601-E0A160673CA3}">
      <dsp:nvSpPr>
        <dsp:cNvPr id="0" name=""/>
        <dsp:cNvSpPr/>
      </dsp:nvSpPr>
      <dsp:spPr>
        <a:xfrm>
          <a:off x="6942" y="-34466"/>
          <a:ext cx="2732490" cy="2088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увидели осиное гнездо, понаблюдайте за его обитателями издалека, ни в коем случае не трогайте его, иначе осы вылетят, и будут жалить куда попало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7106" y="271456"/>
        <a:ext cx="1932162" cy="1477124"/>
      </dsp:txXfrm>
    </dsp:sp>
    <dsp:sp modelId="{533E7294-63A4-4549-866E-9269413DAF06}">
      <dsp:nvSpPr>
        <dsp:cNvPr id="0" name=""/>
        <dsp:cNvSpPr/>
      </dsp:nvSpPr>
      <dsp:spPr>
        <a:xfrm>
          <a:off x="1499499" y="34466"/>
          <a:ext cx="198987" cy="198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0A362-C166-4EAC-976A-1A921D55EFB1}">
      <dsp:nvSpPr>
        <dsp:cNvPr id="0" name=""/>
        <dsp:cNvSpPr/>
      </dsp:nvSpPr>
      <dsp:spPr>
        <a:xfrm>
          <a:off x="1028644" y="1771240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89024-DD0F-419E-899B-296C0ECB548D}">
      <dsp:nvSpPr>
        <dsp:cNvPr id="0" name=""/>
        <dsp:cNvSpPr/>
      </dsp:nvSpPr>
      <dsp:spPr>
        <a:xfrm>
          <a:off x="2382250" y="841646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77749-2C05-4A2B-81BD-5A6A1E6DDDFB}">
      <dsp:nvSpPr>
        <dsp:cNvPr id="0" name=""/>
        <dsp:cNvSpPr/>
      </dsp:nvSpPr>
      <dsp:spPr>
        <a:xfrm>
          <a:off x="1693369" y="1924571"/>
          <a:ext cx="198987" cy="198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5ECD1-361C-4EDD-AFF7-134D330ECF85}">
      <dsp:nvSpPr>
        <dsp:cNvPr id="0" name=""/>
        <dsp:cNvSpPr/>
      </dsp:nvSpPr>
      <dsp:spPr>
        <a:xfrm>
          <a:off x="1069383" y="317104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98FD3-CCB0-4341-AB12-64F2794D6D32}">
      <dsp:nvSpPr>
        <dsp:cNvPr id="0" name=""/>
        <dsp:cNvSpPr/>
      </dsp:nvSpPr>
      <dsp:spPr>
        <a:xfrm>
          <a:off x="615520" y="1141623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2905D-B7D2-4EB8-AE82-A2AF03CB6EB5}">
      <dsp:nvSpPr>
        <dsp:cNvPr id="0" name=""/>
        <dsp:cNvSpPr/>
      </dsp:nvSpPr>
      <dsp:spPr>
        <a:xfrm>
          <a:off x="9391" y="-33265"/>
          <a:ext cx="2645437" cy="2016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около вас летает пчела, старайтесь быть спокойными, не машите руками, перейдите в другое место.</a:t>
          </a:r>
          <a:endParaRPr lang="ru-RU" sz="14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6806" y="262003"/>
        <a:ext cx="1870607" cy="1425680"/>
      </dsp:txXfrm>
    </dsp:sp>
    <dsp:sp modelId="{02D87069-5CCC-42E3-B451-E94ED3D20CF2}">
      <dsp:nvSpPr>
        <dsp:cNvPr id="0" name=""/>
        <dsp:cNvSpPr/>
      </dsp:nvSpPr>
      <dsp:spPr>
        <a:xfrm>
          <a:off x="1454023" y="33265"/>
          <a:ext cx="192057" cy="191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B430F-6010-47B5-9EC0-1FA61DA59045}">
      <dsp:nvSpPr>
        <dsp:cNvPr id="0" name=""/>
        <dsp:cNvSpPr/>
      </dsp:nvSpPr>
      <dsp:spPr>
        <a:xfrm>
          <a:off x="999566" y="1709554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C9593-7787-4218-86CD-081CC12AFC3B}">
      <dsp:nvSpPr>
        <dsp:cNvPr id="0" name=""/>
        <dsp:cNvSpPr/>
      </dsp:nvSpPr>
      <dsp:spPr>
        <a:xfrm>
          <a:off x="2306031" y="812334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F3CBD-C926-4FF3-BA38-E9A19F93F447}">
      <dsp:nvSpPr>
        <dsp:cNvPr id="0" name=""/>
        <dsp:cNvSpPr/>
      </dsp:nvSpPr>
      <dsp:spPr>
        <a:xfrm>
          <a:off x="1641141" y="1857545"/>
          <a:ext cx="192057" cy="191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902F7-5323-47C0-AEC9-7CC194F3DB1F}">
      <dsp:nvSpPr>
        <dsp:cNvPr id="0" name=""/>
        <dsp:cNvSpPr/>
      </dsp:nvSpPr>
      <dsp:spPr>
        <a:xfrm>
          <a:off x="1038887" y="306060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B9ABA-17D9-4481-BA06-336E210D5F3F}">
      <dsp:nvSpPr>
        <dsp:cNvPr id="0" name=""/>
        <dsp:cNvSpPr/>
      </dsp:nvSpPr>
      <dsp:spPr>
        <a:xfrm>
          <a:off x="600830" y="1101864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39316-EE66-4C98-93FC-0E8A2547FE53}">
      <dsp:nvSpPr>
        <dsp:cNvPr id="0" name=""/>
        <dsp:cNvSpPr/>
      </dsp:nvSpPr>
      <dsp:spPr>
        <a:xfrm>
          <a:off x="2232" y="0"/>
          <a:ext cx="3928080" cy="126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EA3BC73-DFB0-43CF-867B-0F4EEF524B1F}">
      <dsp:nvSpPr>
        <dsp:cNvPr id="0" name=""/>
        <dsp:cNvSpPr/>
      </dsp:nvSpPr>
      <dsp:spPr>
        <a:xfrm>
          <a:off x="641687" y="761746"/>
          <a:ext cx="3928080" cy="126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Мухи переносчики болезней. Чтобы избавиться от мух, нельзя оставлять гниющие продукты и нечистоты, которые пригодны для развития личинок мух, надо соблюдать санитарные правила, касающиеся поддержания чистоты в помещениях и на всей территории. </a:t>
          </a:r>
          <a:endParaRPr lang="ru-RU" sz="1300" kern="1200" dirty="0"/>
        </a:p>
      </dsp:txBody>
      <dsp:txXfrm>
        <a:off x="678872" y="798931"/>
        <a:ext cx="3853710" cy="11952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2C947-29E2-4CD0-BCF6-AD3477829178}">
      <dsp:nvSpPr>
        <dsp:cNvPr id="0" name=""/>
        <dsp:cNvSpPr/>
      </dsp:nvSpPr>
      <dsp:spPr>
        <a:xfrm>
          <a:off x="0" y="-64442"/>
          <a:ext cx="2457641" cy="3606760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Трогать насекомых не нужно, неосторожным движением можно повредить крыло бабочки или оторвать крылышко жучка</a:t>
          </a: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9913" y="463756"/>
        <a:ext cx="1737815" cy="2550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DD781-76A5-4466-A3FA-6709460582CF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E0965-8853-4DE5-B9E9-126D121185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74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7DF7B-09FE-415A-A548-E0E39B8810C1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F6609-EA11-4B28-8E1F-36F0AD257B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748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7F17-3DFC-415D-B14D-AA8C41139B06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5B128-D503-4B8C-87D0-E0A5818D44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908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E4EE2-946C-4F19-A820-0C2821AB6618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2EDB3-2142-462A-BA67-7942DEE27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52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4F17A-AC5F-48A4-AC19-A4CC3CC59A17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DE805-2429-49C4-A105-EA4CA878A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00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7DA1-4F59-490C-8175-5E4E18BBDD8E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5B8F9-303A-4BA2-AAE0-1D8360A52D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174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FA7A-766D-4D1A-81BD-E54ECD1B3CCA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E44DB-1077-4AAA-9C57-88A62D1AD8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582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4112-8342-4ABA-BFD2-2602D1D0F866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3E536-086D-4C82-B9BE-B39666EA50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355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C6512-8064-4AD9-A62B-0A648B9B9226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0E2E4-F4EE-4C50-80F1-AC8599C82F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166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80B9-813F-4144-A282-ED04AAB6A764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846F2-0EC6-42CC-B234-7A64563A4A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35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175F-872A-4AE5-81A5-EFD64D89A566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3B3F3-6971-4A5D-A01A-ADC069CB21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2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2092AD7C-0317-42F4-9F66-6AAEEF66BA1E}" type="datetimeFigureOut">
              <a:rPr lang="ru-RU"/>
              <a:pPr>
                <a:defRPr/>
              </a:pPr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F3348A5-65BE-4E67-BDA9-18C92716E2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6.gif"/><Relationship Id="rId5" Type="http://schemas.openxmlformats.org/officeDocument/2006/relationships/diagramLayout" Target="../diagrams/layout4.xml"/><Relationship Id="rId10" Type="http://schemas.openxmlformats.org/officeDocument/2006/relationships/image" Target="../media/image35.gif"/><Relationship Id="rId4" Type="http://schemas.openxmlformats.org/officeDocument/2006/relationships/diagramData" Target="../diagrams/data4.xml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45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44.gif"/><Relationship Id="rId5" Type="http://schemas.openxmlformats.org/officeDocument/2006/relationships/diagramData" Target="../diagrams/data5.xml"/><Relationship Id="rId10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microsoft.com/office/2007/relationships/diagramDrawing" Target="../diagrams/drawing5.xml"/><Relationship Id="rId1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49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4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60.png"/><Relationship Id="rId7" Type="http://schemas.openxmlformats.org/officeDocument/2006/relationships/diagramData" Target="../diagrams/data9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diagramDrawing" Target="../diagrams/drawing9.xml"/><Relationship Id="rId5" Type="http://schemas.openxmlformats.org/officeDocument/2006/relationships/image" Target="../media/image62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61.png"/><Relationship Id="rId9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66.png"/><Relationship Id="rId7" Type="http://schemas.openxmlformats.org/officeDocument/2006/relationships/diagramData" Target="../diagrams/data10.xm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microsoft.com/office/2007/relationships/diagramDrawing" Target="../diagrams/drawing10.xml"/><Relationship Id="rId5" Type="http://schemas.openxmlformats.org/officeDocument/2006/relationships/image" Target="../media/image68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67.png"/><Relationship Id="rId9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71.gif"/><Relationship Id="rId7" Type="http://schemas.openxmlformats.org/officeDocument/2006/relationships/diagramLayout" Target="../diagrams/layout11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1.xml"/><Relationship Id="rId5" Type="http://schemas.openxmlformats.org/officeDocument/2006/relationships/image" Target="../media/image73.png"/><Relationship Id="rId10" Type="http://schemas.microsoft.com/office/2007/relationships/diagramDrawing" Target="../diagrams/drawing11.xml"/><Relationship Id="rId4" Type="http://schemas.openxmlformats.org/officeDocument/2006/relationships/image" Target="../media/image72.gif"/><Relationship Id="rId9" Type="http://schemas.openxmlformats.org/officeDocument/2006/relationships/diagramColors" Target="../diagrams/colors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75.gif"/><Relationship Id="rId7" Type="http://schemas.openxmlformats.org/officeDocument/2006/relationships/diagramData" Target="../diagrams/data12.xml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11" Type="http://schemas.microsoft.com/office/2007/relationships/diagramDrawing" Target="../diagrams/drawing12.xml"/><Relationship Id="rId5" Type="http://schemas.openxmlformats.org/officeDocument/2006/relationships/image" Target="../media/image77.jpe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76.jpeg"/><Relationship Id="rId9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83.gi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image" Target="../media/image87.jpeg"/><Relationship Id="rId7" Type="http://schemas.openxmlformats.org/officeDocument/2006/relationships/diagramData" Target="../diagrams/data15.xml"/><Relationship Id="rId12" Type="http://schemas.openxmlformats.org/officeDocument/2006/relationships/image" Target="../media/image91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eg"/><Relationship Id="rId11" Type="http://schemas.microsoft.com/office/2007/relationships/diagramDrawing" Target="../diagrams/drawing15.xml"/><Relationship Id="rId5" Type="http://schemas.openxmlformats.org/officeDocument/2006/relationships/image" Target="../media/image89.gif"/><Relationship Id="rId10" Type="http://schemas.openxmlformats.org/officeDocument/2006/relationships/diagramColors" Target="../diagrams/colors15.xml"/><Relationship Id="rId4" Type="http://schemas.openxmlformats.org/officeDocument/2006/relationships/image" Target="../media/image88.jpeg"/><Relationship Id="rId9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openxmlformats.org/officeDocument/2006/relationships/image" Target="../media/image99.png"/><Relationship Id="rId3" Type="http://schemas.openxmlformats.org/officeDocument/2006/relationships/image" Target="../media/image93.gif"/><Relationship Id="rId7" Type="http://schemas.openxmlformats.org/officeDocument/2006/relationships/diagramColors" Target="../diagrams/colors16.xml"/><Relationship Id="rId12" Type="http://schemas.openxmlformats.org/officeDocument/2006/relationships/image" Target="../media/image98.png"/><Relationship Id="rId2" Type="http://schemas.openxmlformats.org/officeDocument/2006/relationships/image" Target="../media/image92.gif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97.png"/><Relationship Id="rId5" Type="http://schemas.openxmlformats.org/officeDocument/2006/relationships/diagramLayout" Target="../diagrams/layout16.xml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diagramData" Target="../diagrams/data16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104.gif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105.png"/><Relationship Id="rId9" Type="http://schemas.microsoft.com/office/2007/relationships/diagramDrawing" Target="../diagrams/drawing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107.gif"/><Relationship Id="rId7" Type="http://schemas.openxmlformats.org/officeDocument/2006/relationships/image" Target="../media/image111.pn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diagramLayout" Target="../diagrams/layout18.xml"/><Relationship Id="rId7" Type="http://schemas.openxmlformats.org/officeDocument/2006/relationships/image" Target="../media/image113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diagramLayout" Target="../diagrams/layout19.xml"/><Relationship Id="rId7" Type="http://schemas.openxmlformats.org/officeDocument/2006/relationships/image" Target="../media/image116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11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microsoft.com/office/2007/relationships/diagramDrawing" Target="../diagrams/drawing21.xml"/><Relationship Id="rId3" Type="http://schemas.openxmlformats.org/officeDocument/2006/relationships/diagramLayout" Target="../diagrams/layout20.xml"/><Relationship Id="rId7" Type="http://schemas.openxmlformats.org/officeDocument/2006/relationships/image" Target="../media/image119.gif"/><Relationship Id="rId12" Type="http://schemas.openxmlformats.org/officeDocument/2006/relationships/diagramColors" Target="../diagrams/colors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openxmlformats.org/officeDocument/2006/relationships/diagramQuickStyle" Target="../diagrams/quickStyle21.xml"/><Relationship Id="rId5" Type="http://schemas.openxmlformats.org/officeDocument/2006/relationships/diagramColors" Target="../diagrams/colors20.xml"/><Relationship Id="rId10" Type="http://schemas.openxmlformats.org/officeDocument/2006/relationships/diagramLayout" Target="../diagrams/layout21.xml"/><Relationship Id="rId4" Type="http://schemas.openxmlformats.org/officeDocument/2006/relationships/diagramQuickStyle" Target="../diagrams/quickStyle20.xml"/><Relationship Id="rId9" Type="http://schemas.openxmlformats.org/officeDocument/2006/relationships/diagramData" Target="../diagrams/data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2.xml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7" Type="http://schemas.openxmlformats.org/officeDocument/2006/relationships/image" Target="../media/image126.png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2520" cy="6858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713711" cy="187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4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916238" y="1700213"/>
            <a:ext cx="4114800" cy="1143000"/>
          </a:xfrm>
        </p:spPr>
        <p:txBody>
          <a:bodyPr/>
          <a:lstStyle/>
          <a:p>
            <a:endParaRPr lang="ru-RU" altLang="ru-RU" dirty="0" smtClean="0"/>
          </a:p>
        </p:txBody>
      </p:sp>
      <p:pic>
        <p:nvPicPr>
          <p:cNvPr id="10243" name="Picture 2" descr="C:\Users\Максим\Desktop\Bankoboev.Ru_elegantnyi_uzor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4963" cy="6858000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93850"/>
            <a:ext cx="411480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302603" y="2207854"/>
          <a:ext cx="876935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7348" name="Picture 4" descr="C:\Users\Максим\Desktop\zhivotnye9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520280" cy="2532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7349" name="Picture 5" descr="C:\Users\Максим\Desktop\domashnie-zhivotnie-38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05064"/>
            <a:ext cx="2502024" cy="267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7351" name="Picture 7" descr="C:\Users\Максим\Desktop\0_4f162_b218de98_XL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85" y="4411024"/>
            <a:ext cx="3219157" cy="231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9" name="Picture 8" descr="C:\Users\Максим\Desktop\0_eff3d_82455e74_XL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765175"/>
            <a:ext cx="18748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9" descr="C:\Users\Максим\Desktop\36842326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400050"/>
            <a:ext cx="27368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C:\Users\Максим\Desktop\74150465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33375"/>
            <a:ext cx="209391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9144000" cy="6858000"/>
          </a:xfrm>
        </p:spPr>
      </p:pic>
      <p:pic>
        <p:nvPicPr>
          <p:cNvPr id="11267" name="Picture 6" descr="C:\Users\Максим\Desktop\animashki-babochki-7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0038"/>
            <a:ext cx="1247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C:\Users\Максим\Desktop\papillon-10-gratui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916113"/>
            <a:ext cx="1247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-17261" y="28234"/>
          <a:ext cx="1979712" cy="1695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270" name="Picture 15" descr="C:\Users\Максим\Desktop\butterflies_5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349500"/>
            <a:ext cx="1247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7" descr="C:\Users\Максим\Desktop\butterflies_5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247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0" descr="C:\Users\Максим\Desktop\Tn5efDCO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2687638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C:\Users\Максим\Desktop\pillango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2925763"/>
            <a:ext cx="1247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6" descr="C:\Users\Максим\Desktop\99s08972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11588"/>
            <a:ext cx="37814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Объект 8"/>
          <p:cNvPicPr>
            <a:picLocks noGrp="1" noChangeAspect="1"/>
          </p:cNvPicPr>
          <p:nvPr>
            <p:ph sz="half" idx="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675" y="919163"/>
            <a:ext cx="3143250" cy="10668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57200" y="115888"/>
          <a:ext cx="2746375" cy="208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5868144" y="260649"/>
          <a:ext cx="2664221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2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3635375" cy="412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2708275"/>
            <a:ext cx="3536950" cy="414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9" descr="C:\Users\Максим\Desktop\0_103b79_8f6e8e1a_XL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5888"/>
            <a:ext cx="208915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2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2890838" cy="906462"/>
          </a:xfrm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Встретив на пути муравья, не трогайте его. Не будешь им мешать, они тебя не укусят.</a:t>
            </a:r>
          </a:p>
        </p:txBody>
      </p:sp>
      <p:sp>
        <p:nvSpPr>
          <p:cNvPr id="13315" name="Текст 4"/>
          <p:cNvSpPr>
            <a:spLocks noGrp="1"/>
          </p:cNvSpPr>
          <p:nvPr>
            <p:ph type="body" sz="quarter" idx="3"/>
          </p:nvPr>
        </p:nvSpPr>
        <p:spPr>
          <a:xfrm>
            <a:off x="5724525" y="765175"/>
            <a:ext cx="2962275" cy="1409700"/>
          </a:xfrm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Массовое нападение комаров на человека может вызвать тяжелое отравление, и даже смерть. Поэтому от комаров надо защищаться, используя мази, отпугивающие насекомых.</a:t>
            </a:r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4925" y="4192588"/>
            <a:ext cx="4029075" cy="266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3" y="4508500"/>
            <a:ext cx="3281362" cy="212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8" descr="C:\Users\Максим\Desktop\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194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557338"/>
            <a:ext cx="1268412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1268412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Схема 5"/>
          <p:cNvGraphicFramePr/>
          <p:nvPr/>
        </p:nvGraphicFramePr>
        <p:xfrm>
          <a:off x="4351195" y="260648"/>
          <a:ext cx="457200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913"/>
            <a:ext cx="3859212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16325"/>
            <a:ext cx="404177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149725"/>
            <a:ext cx="335438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9" y="274382"/>
            <a:ext cx="3001516" cy="2362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12" y="4293096"/>
            <a:ext cx="302018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13" y="240068"/>
            <a:ext cx="3001516" cy="2396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/>
        </p:nvGraphicFramePr>
        <p:xfrm>
          <a:off x="3338494" y="1978095"/>
          <a:ext cx="2457641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5" y="1693077"/>
            <a:ext cx="9144000" cy="52085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6" y="-169030"/>
            <a:ext cx="9326560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Прямоугольник 9"/>
          <p:cNvSpPr>
            <a:spLocks noChangeArrowheads="1"/>
          </p:cNvSpPr>
          <p:nvPr/>
        </p:nvSpPr>
        <p:spPr bwMode="auto">
          <a:xfrm>
            <a:off x="0" y="1577975"/>
            <a:ext cx="8459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5589240"/>
            <a:ext cx="3290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Спички и дети несовместимы,</a:t>
            </a:r>
            <a:b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Спички и дети – это беда. </a:t>
            </a:r>
            <a:b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Надо помнить детям об </a:t>
            </a: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этом, 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брать их в руки никогда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18435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0362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84" y="116632"/>
            <a:ext cx="415131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767137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9234"/>
            <a:ext cx="3951287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01898548"/>
              </p:ext>
            </p:extLst>
          </p:nvPr>
        </p:nvGraphicFramePr>
        <p:xfrm>
          <a:off x="2630784" y="2852936"/>
          <a:ext cx="381342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924944"/>
            <a:ext cx="309634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80928"/>
            <a:ext cx="309634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660" name="Picture 4" descr="C:\Users\Максим\Desktop\124886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1728192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23657410"/>
              </p:ext>
            </p:extLst>
          </p:nvPr>
        </p:nvGraphicFramePr>
        <p:xfrm>
          <a:off x="1524000" y="260648"/>
          <a:ext cx="6096000" cy="234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57"/>
            <a:ext cx="9144000" cy="6858000"/>
          </a:xfrm>
        </p:spPr>
      </p:pic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4962525" y="333375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pic>
        <p:nvPicPr>
          <p:cNvPr id="24582" name="Picture 4" descr="C:\Users\Максим\Desktop\57595433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2664296" cy="266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C:\Users\Максим\Desktop\f.3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892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C:\Users\Максим\Desktop\640x48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8" y="2708920"/>
            <a:ext cx="2881312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C:\Users\Максим\Desktop\53638549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88640"/>
            <a:ext cx="193289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38877852"/>
              </p:ext>
            </p:extLst>
          </p:nvPr>
        </p:nvGraphicFramePr>
        <p:xfrm>
          <a:off x="2051720" y="188640"/>
          <a:ext cx="5364088" cy="1872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44126413"/>
              </p:ext>
            </p:extLst>
          </p:nvPr>
        </p:nvGraphicFramePr>
        <p:xfrm>
          <a:off x="107504" y="476672"/>
          <a:ext cx="892899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94060" y="306896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обучать детей на занятиях и в свободной деятельности в ДОУ; закреплять полученное в ДОУ в  обязательном порядке дома.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Создавать проблемные и игровые ситуации, учить безопасному выходу из проблемных ситуаций.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соответствующую развивающую предметно-игровую среду не только в ДОУ,  но и дома.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Обучая детей правилам безопасности, взрослому быть примером.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4" y="2445546"/>
            <a:ext cx="1902346" cy="17281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1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5"/>
          <a:stretch/>
        </p:blipFill>
        <p:spPr>
          <a:xfrm>
            <a:off x="0" y="0"/>
            <a:ext cx="914400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162880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484784"/>
            <a:ext cx="8589963" cy="532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4365104"/>
            <a:ext cx="1997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Гирлянды очень украшают елку.  </a:t>
            </a:r>
            <a:b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 она  может загореться если неисправна. </a:t>
            </a:r>
          </a:p>
        </p:txBody>
      </p:sp>
    </p:spTree>
    <p:extLst>
      <p:ext uri="{BB962C8B-B14F-4D97-AF65-F5344CB8AC3E}">
        <p14:creationId xmlns:p14="http://schemas.microsoft.com/office/powerpoint/2010/main" val="8526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83147332"/>
              </p:ext>
            </p:extLst>
          </p:nvPr>
        </p:nvGraphicFramePr>
        <p:xfrm>
          <a:off x="1763688" y="332656"/>
          <a:ext cx="446449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3"/>
            <a:ext cx="8219256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93610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" y="0"/>
            <a:ext cx="9144000" cy="6858000"/>
          </a:xfrm>
          <a:effectLst>
            <a:softEdge rad="112500"/>
          </a:effectLst>
        </p:spPr>
      </p:pic>
      <p:graphicFrame>
        <p:nvGraphicFramePr>
          <p:cNvPr id="5" name="Схема 4"/>
          <p:cNvGraphicFramePr/>
          <p:nvPr/>
        </p:nvGraphicFramePr>
        <p:xfrm>
          <a:off x="4283968" y="332656"/>
          <a:ext cx="4320480" cy="115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"/>
            <a:ext cx="9144000" cy="6858000"/>
          </a:xfrm>
        </p:spPr>
      </p:pic>
      <p:pic>
        <p:nvPicPr>
          <p:cNvPr id="70658" name="Picture 2" descr="C:\Users\Максим\Desktop\0a178d802efea4ad4331d1d23740a59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1569"/>
            <a:ext cx="3456384" cy="272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59" name="Picture 3" descr="C:\Users\Максим\Desktop\painting_children_childhood_kjb_DonaldZolan_42CrystalsCreek_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73" y="426298"/>
            <a:ext cx="3641099" cy="272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60" name="Picture 4" descr="C:\Users\Максим\Desktop\81595845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8" y="3903945"/>
            <a:ext cx="3427858" cy="2857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61" name="Picture 5" descr="C:\Users\Максим\Desktop\image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73" y="3903945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7" name="Схема 6"/>
          <p:cNvGraphicFramePr/>
          <p:nvPr/>
        </p:nvGraphicFramePr>
        <p:xfrm>
          <a:off x="2915816" y="2209888"/>
          <a:ext cx="638403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6632" name="Picture 8" descr="C:\Users\Максим\Desktop\anim04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4284663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17322"/>
            <a:ext cx="1224136" cy="158417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50" y="2505514"/>
            <a:ext cx="2592288" cy="2458135"/>
          </a:xfr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26171665"/>
              </p:ext>
            </p:extLst>
          </p:nvPr>
        </p:nvGraphicFramePr>
        <p:xfrm>
          <a:off x="891462" y="2060848"/>
          <a:ext cx="490467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0102"/>
            <a:ext cx="1792287" cy="1506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92" y="3568666"/>
            <a:ext cx="1792287" cy="1506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8" y="3530550"/>
            <a:ext cx="1658937" cy="1450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7" y="3602127"/>
            <a:ext cx="1944687" cy="1597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24" y="5240062"/>
            <a:ext cx="1835150" cy="1530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24" y="5316775"/>
            <a:ext cx="1620391" cy="1405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25" y="260648"/>
            <a:ext cx="273630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80728"/>
            <a:ext cx="21336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7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9144000" cy="1984375"/>
          </a:xfrm>
        </p:spPr>
      </p:pic>
      <p:pic>
        <p:nvPicPr>
          <p:cNvPr id="3584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548680"/>
            <a:ext cx="2695575" cy="2695575"/>
          </a:xfr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2895600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62738871"/>
              </p:ext>
            </p:extLst>
          </p:nvPr>
        </p:nvGraphicFramePr>
        <p:xfrm>
          <a:off x="3419872" y="4005064"/>
          <a:ext cx="5328592" cy="191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9710" y="360363"/>
            <a:ext cx="1636642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2" descr="C:\Users\Максим\Desktop\682616-9cdaba3b8312a4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50" y="5209748"/>
            <a:ext cx="1872208" cy="148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C:\Users\Максим\Desktop\685641-e50c821d6eb098b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55" y="3377161"/>
            <a:ext cx="1706121" cy="155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" y="0"/>
            <a:ext cx="16525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52" y="3068960"/>
            <a:ext cx="165258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2388313"/>
            <a:ext cx="78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Стоп!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45280" y="4558591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Жди!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24616" y="6314737"/>
            <a:ext cx="1887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Смело в путь иди!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8" t="57667" r="13805" b="2372"/>
          <a:stretch/>
        </p:blipFill>
        <p:spPr bwMode="auto">
          <a:xfrm>
            <a:off x="7092280" y="4816603"/>
            <a:ext cx="1951349" cy="187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Users\user\Desktop\113053261_5646798_0_774cc_b50ee359_L_12_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823"/>
            <a:ext cx="9144000" cy="13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8902" y="1502331"/>
            <a:ext cx="78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Стоп!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57200" y="273050"/>
          <a:ext cx="4690864" cy="113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689350" cy="3024187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Объект 9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1052513"/>
            <a:ext cx="1800225" cy="1584325"/>
          </a:xfrm>
        </p:spPr>
      </p:pic>
      <p:pic>
        <p:nvPicPr>
          <p:cNvPr id="38917" name="Picture 3" descr="C:\Users\Максим\Desktop\1-4-6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16338"/>
            <a:ext cx="3751262" cy="29654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2987824" y="274638"/>
          <a:ext cx="569897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317876" cy="3760086"/>
          </a:xfr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700808"/>
            <a:ext cx="4680520" cy="3959061"/>
          </a:xfrm>
          <a:solidFill>
            <a:srgbClr val="FFFFFF">
              <a:shade val="85000"/>
            </a:srgbClr>
          </a:solidFill>
          <a:ln w="57150" cap="rnd">
            <a:solidFill>
              <a:srgbClr val="00B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9941" name="Picture 5" descr="C:\Users\Максим\Desktop\685681-4082056ad0d6548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0253">
            <a:off x="250825" y="476250"/>
            <a:ext cx="17287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036496" cy="980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3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38" y="0"/>
            <a:ext cx="90344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6012160" y="332656"/>
          <a:ext cx="228600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8997_html_m5e5cbc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2736304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1414463" cy="114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81" y="404664"/>
            <a:ext cx="1560513" cy="112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0817"/>
            <a:ext cx="1224136" cy="112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4"/>
            <a:ext cx="1403722" cy="114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16963484"/>
              </p:ext>
            </p:extLst>
          </p:nvPr>
        </p:nvGraphicFramePr>
        <p:xfrm>
          <a:off x="3275856" y="4077072"/>
          <a:ext cx="3888395" cy="214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8" y="1772816"/>
            <a:ext cx="1368152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57" y="1772817"/>
            <a:ext cx="1679848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844824"/>
            <a:ext cx="1800200" cy="1080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6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Нельзя: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гулять без шапки, на морозе лизать металл, есть снег и сосульки, валяться в снегу, долго гулять.</a:t>
            </a:r>
          </a:p>
        </p:txBody>
      </p:sp>
      <p:pic>
        <p:nvPicPr>
          <p:cNvPr id="4198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09938" y="2576513"/>
            <a:ext cx="2846387" cy="32289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68413"/>
            <a:ext cx="32861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3998913"/>
            <a:ext cx="2779712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937000"/>
            <a:ext cx="3151188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1357313"/>
            <a:ext cx="365125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Прямоугольник 1"/>
          <p:cNvSpPr>
            <a:spLocks noChangeArrowheads="1"/>
          </p:cNvSpPr>
          <p:nvPr/>
        </p:nvSpPr>
        <p:spPr bwMode="auto">
          <a:xfrm>
            <a:off x="3309938" y="1484313"/>
            <a:ext cx="253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все это вредно для твоего  здоровья!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2256"/>
            <a:ext cx="5328592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4839"/>
            <a:ext cx="1444625" cy="1511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450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 descr="C:\Users\Максим\Desktop\7871650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4896544" cy="5616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Прямоугольник 3"/>
          <p:cNvSpPr>
            <a:spLocks noChangeArrowheads="1"/>
          </p:cNvSpPr>
          <p:nvPr/>
        </p:nvSpPr>
        <p:spPr bwMode="auto">
          <a:xfrm>
            <a:off x="6040438" y="396875"/>
            <a:ext cx="96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</a:t>
            </a:r>
          </a:p>
        </p:txBody>
      </p:sp>
      <p:sp>
        <p:nvSpPr>
          <p:cNvPr id="45063" name="Прямоугольник 4"/>
          <p:cNvSpPr>
            <a:spLocks noChangeArrowheads="1"/>
          </p:cNvSpPr>
          <p:nvPr/>
        </p:nvSpPr>
        <p:spPr bwMode="auto">
          <a:xfrm>
            <a:off x="1835150" y="427038"/>
            <a:ext cx="1331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Счастья,</a:t>
            </a:r>
          </a:p>
        </p:txBody>
      </p:sp>
      <p:sp>
        <p:nvSpPr>
          <p:cNvPr id="45064" name="Прямоугольник 5"/>
          <p:cNvSpPr>
            <a:spLocks noChangeArrowheads="1"/>
          </p:cNvSpPr>
          <p:nvPr/>
        </p:nvSpPr>
        <p:spPr bwMode="auto">
          <a:xfrm>
            <a:off x="1831975" y="5867400"/>
            <a:ext cx="1350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дорогие,</a:t>
            </a:r>
          </a:p>
        </p:txBody>
      </p:sp>
      <p:sp>
        <p:nvSpPr>
          <p:cNvPr id="45065" name="Прямоугольник 6"/>
          <p:cNvSpPr>
            <a:spLocks noChangeArrowheads="1"/>
          </p:cNvSpPr>
          <p:nvPr/>
        </p:nvSpPr>
        <p:spPr bwMode="auto">
          <a:xfrm>
            <a:off x="6018213" y="5910263"/>
            <a:ext cx="1216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525963" cy="4525963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94970"/>
            <a:ext cx="458470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2" y="4365104"/>
            <a:ext cx="2835275" cy="213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1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539750" y="620713"/>
            <a:ext cx="2303463" cy="647700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природе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" y="1772815"/>
            <a:ext cx="9144000" cy="5051297"/>
          </a:xfrm>
          <a:effectLst>
            <a:softEdge rad="112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2972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0" y="116632"/>
          <a:ext cx="363536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" y="0"/>
            <a:ext cx="9144000" cy="6858000"/>
          </a:xfrm>
        </p:spPr>
      </p:pic>
      <p:pic>
        <p:nvPicPr>
          <p:cNvPr id="5127" name="Picture 7" descr="C:\Users\Максим\Desktop\skanirovanie000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31236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9" name="Picture 9" descr="C:\Users\Максим\Desktop\15009_html_m52ddc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673949" cy="2975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150" name="Прямоугольник 1"/>
          <p:cNvSpPr>
            <a:spLocks noChangeArrowheads="1"/>
          </p:cNvSpPr>
          <p:nvPr/>
        </p:nvSpPr>
        <p:spPr bwMode="auto">
          <a:xfrm>
            <a:off x="149225" y="3860800"/>
            <a:ext cx="8739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Самые опасные явления в природе – удары молний, град. Разряды молнии бывают во время грозы. Поэтому во время грозы:     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лучше находиться в помещении, но закрыть окна и двери и не допускать сквозняков, так как молния обычно проходит в землю по поверхности здания и может приникнуть в открытое окна в помещении; 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прятаться под  деревьями;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находиться у воды.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3637"/>
          </a:xfrm>
        </p:spPr>
        <p:txBody>
          <a:bodyPr/>
          <a:lstStyle/>
          <a:p>
            <a:endParaRPr lang="ru-RU" altLang="ru-RU" sz="2000" dirty="0" smtClean="0"/>
          </a:p>
        </p:txBody>
      </p:sp>
      <p:pic>
        <p:nvPicPr>
          <p:cNvPr id="717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149" name="Picture 5" descr="C:\Users\Максим\Desktop\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096344" cy="377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3276600" y="339725"/>
            <a:ext cx="5681663" cy="255428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Еще одним явлением природы является дождь. И дождливая погода сопряжена со многими неприятностями. Поэтому, чтобы не промокнуть и не заболеть не  надо гулять в дождь. Во время дождя с порывистым ветром можно получить и травму, так как  ветер ломает  деревья  и разбрасывает в разные стороны.</a:t>
            </a:r>
          </a:p>
        </p:txBody>
      </p:sp>
      <p:pic>
        <p:nvPicPr>
          <p:cNvPr id="6150" name="Picture 6" descr="C:\Users\Максим\Desktop\24d4a919c1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33936" cy="400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81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0"/>
            <a:ext cx="9432925" cy="6858000"/>
          </a:xfrm>
        </p:spPr>
      </p:pic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827088" y="333375"/>
            <a:ext cx="7129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красива в любое время  года. Осенней порой разноцветье листьев, много грибов. Но находиться в лесу и собирать грибы только со взрослыми. В лесу легко заблудиться и можно набрать ядовитых грибов.                ВОТ ТАКИХ!</a:t>
            </a:r>
          </a:p>
        </p:txBody>
      </p:sp>
      <p:pic>
        <p:nvPicPr>
          <p:cNvPr id="59394" name="Picture 2" descr="C:\Users\Максим\Desktop\f5d26b7e0f2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5706"/>
            <a:ext cx="244316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9396" name="Picture 4" descr="C:\Users\Максим\Desktop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8619"/>
            <a:ext cx="2629471" cy="363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44" y="4419755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700213"/>
            <a:ext cx="1268412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38163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35900"/>
            <a:ext cx="3888431" cy="61214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222" name="Прямоугольник 1"/>
          <p:cNvSpPr>
            <a:spLocks noChangeArrowheads="1"/>
          </p:cNvSpPr>
          <p:nvPr/>
        </p:nvSpPr>
        <p:spPr bwMode="auto">
          <a:xfrm>
            <a:off x="207963" y="4625975"/>
            <a:ext cx="4572000" cy="23082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летом , ребята, столько всяких ягод! Но если увидишь красивое незнакомое растение с яркими плодами, не спеши его срывать: оно может быть ядовито.</a:t>
            </a:r>
          </a:p>
          <a:p>
            <a:pPr eaLnBrk="1" hangingPunct="1"/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Также нельзя жевать первую попавшуюся травинку.</a:t>
            </a:r>
          </a:p>
          <a:p>
            <a:pPr eaLnBrk="1" hangingPunct="1"/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А придя с прогулки из леса, парка, обязательно вымой руки.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6238</TotalTime>
  <Words>710</Words>
  <Application>Microsoft Office PowerPoint</Application>
  <PresentationFormat>Экран (4:3)</PresentationFormat>
  <Paragraphs>57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 на природе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Нельзя: гулять без шапки, на морозе лизать металл, есть снег и сосульки, валяться в снегу, долго гулять.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детей дошкольного возраста</dc:title>
  <dc:creator>Максим</dc:creator>
  <cp:lastModifiedBy>User</cp:lastModifiedBy>
  <cp:revision>402</cp:revision>
  <dcterms:created xsi:type="dcterms:W3CDTF">2014-10-11T14:37:11Z</dcterms:created>
  <dcterms:modified xsi:type="dcterms:W3CDTF">2017-02-27T06:04:17Z</dcterms:modified>
</cp:coreProperties>
</file>