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6" r:id="rId6"/>
    <p:sldId id="260" r:id="rId7"/>
    <p:sldId id="261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E61E"/>
    <a:srgbClr val="F50F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3" autoAdjust="0"/>
    <p:restoredTop sz="94587" autoAdjust="0"/>
  </p:normalViewPr>
  <p:slideViewPr>
    <p:cSldViewPr>
      <p:cViewPr varScale="1">
        <p:scale>
          <a:sx n="40" d="100"/>
          <a:sy n="40" d="100"/>
        </p:scale>
        <p:origin x="-173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6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>«Чудеса нетрадиционной техники рисования»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shulka" pitchFamily="2" charset="0"/>
            </a:endParaRPr>
          </a:p>
        </p:txBody>
      </p:sp>
      <p:pic>
        <p:nvPicPr>
          <p:cNvPr id="2052" name="Picture 4" descr="https://firsova-ivant-dou8.edumsko.ru/uploads/6000/23364/persona/articles/.thumbs/479913_original.jpg?14730884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3576538" cy="23780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9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8337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тычками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жесткой кисти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42976" y="1785926"/>
            <a:ext cx="2202969" cy="2931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4876" y="1571612"/>
            <a:ext cx="2790570" cy="30868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30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зубной щеткой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472" y="2143116"/>
            <a:ext cx="3982604" cy="26693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57818" y="1857364"/>
            <a:ext cx="2332727" cy="28133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62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2" y="38396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мыльным пузырями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892" y="1340768"/>
            <a:ext cx="8003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2285992"/>
            <a:ext cx="3673272" cy="27549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472" y="2214554"/>
            <a:ext cx="3888432" cy="29163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0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674" y="213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ватными палочками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776" y="1356338"/>
            <a:ext cx="8003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3438" y="2500306"/>
            <a:ext cx="3685075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472" y="2000240"/>
            <a:ext cx="3888432" cy="27774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69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Фроттаж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776" y="936720"/>
            <a:ext cx="8003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43570" y="1857364"/>
            <a:ext cx="2448133" cy="29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5786" y="1785926"/>
            <a:ext cx="3888432" cy="2752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53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8003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57818" y="2285992"/>
            <a:ext cx="3264364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472" y="2000240"/>
            <a:ext cx="4858427" cy="27328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91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809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вилкой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28992" y="3571876"/>
            <a:ext cx="2357886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1785926"/>
            <a:ext cx="2907729" cy="2341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5008" y="1714488"/>
            <a:ext cx="2799778" cy="20514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5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8003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14744" y="3000372"/>
            <a:ext cx="1892614" cy="26640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1714488"/>
            <a:ext cx="3121137" cy="23408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00760" y="1500174"/>
            <a:ext cx="1813372" cy="26640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7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Оттиск печатками из 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овощей и фруктов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72132" y="2285992"/>
            <a:ext cx="2160240" cy="2592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5786" y="2143116"/>
            <a:ext cx="3549526" cy="2319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96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Отпечатки листьями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50477" y="2880799"/>
            <a:ext cx="3764315" cy="28636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1785926"/>
            <a:ext cx="4537011" cy="28811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93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изобразительные техники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2708920"/>
            <a:ext cx="8003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эффективное средство изображения, включающее новые художественно-выразительные приемы создания художественного образа, композиции и колорита, позволяющее обеспечить наибольшую выразительность образа в творческой работе, чтобы у детей не создавалось шаблона.</a:t>
            </a:r>
          </a:p>
        </p:txBody>
      </p:sp>
    </p:spTree>
    <p:extLst>
      <p:ext uri="{BB962C8B-B14F-4D97-AF65-F5344CB8AC3E}">
        <p14:creationId xmlns:p14="http://schemas.microsoft.com/office/powerpoint/2010/main" xmlns="" val="6645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4" t="3909"/>
          <a:stretch/>
        </p:blipFill>
        <p:spPr bwMode="auto">
          <a:xfrm>
            <a:off x="2643174" y="2857496"/>
            <a:ext cx="3749080" cy="25307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2910" y="1857364"/>
            <a:ext cx="1913284" cy="25108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57950" y="1714488"/>
            <a:ext cx="1830315" cy="25108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8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7904" y="1988840"/>
            <a:ext cx="5061487" cy="37961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7" t="14902" r="13438"/>
          <a:stretch/>
        </p:blipFill>
        <p:spPr bwMode="auto">
          <a:xfrm>
            <a:off x="803997" y="1230605"/>
            <a:ext cx="3060267" cy="2182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31640" y="3717032"/>
            <a:ext cx="2251857" cy="27901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59377" y="3244334"/>
            <a:ext cx="42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9377" y="3244334"/>
            <a:ext cx="42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14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Спасибо за внимание 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285852" y="6857998"/>
            <a:ext cx="85748" cy="45719"/>
          </a:xfrm>
        </p:spPr>
        <p:txBody>
          <a:bodyPr>
            <a:normAutofit fontScale="25000" lnSpcReduction="20000"/>
          </a:bodyPr>
          <a:lstStyle/>
          <a:p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творческой художественной деятельности с использованием нетрадиционных техник: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снятию детских страхов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уверенность в своих силах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пространственное мышление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в детях свободно выражать свой замысел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Побуждает детей к творческим поискам и решениям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умение детей действовать с разнообразным материалом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чувство композиции, ритма, колорита, чувство фактурности и объёмности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мелкую моторику рук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творческие способности, воображение и полёт фантазии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 время деятельности дети получают эстетическое удовольствие.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64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нетрадиционных способов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(предметная, пейзажная);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тычками жесткой кистью 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зубной щеткой;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мыльными пузырями;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палочками;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Фроттаж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вилкой;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Оттиск печатками из овощей и фруктов;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Отпечатки листьями;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многое другое.</a:t>
            </a: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86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</a:t>
            </a:r>
            <a:endParaRPr lang="ru-RU" b="1" dirty="0">
              <a:solidFill>
                <a:srgbClr val="F50F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://www.igrushki-rukami-svoimi.ru/wp-content/uploads/2016/01/Risuem-ladoshkam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928802"/>
            <a:ext cx="3533335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57686" y="2857496"/>
            <a:ext cx="3533335" cy="26441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15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98" y="26081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44E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</a:t>
            </a:r>
            <a:endParaRPr lang="ru-RU" b="1" dirty="0">
              <a:solidFill>
                <a:srgbClr val="44E6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76" y="1015458"/>
            <a:ext cx="8003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57686" y="1857364"/>
            <a:ext cx="3672407" cy="29073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00100" y="1714488"/>
            <a:ext cx="2323533" cy="31046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12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5786" y="2000240"/>
            <a:ext cx="2472551" cy="34035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71934" y="1857364"/>
            <a:ext cx="4108886" cy="29853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91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предметная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1993677"/>
            <a:ext cx="4198209" cy="29474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1993677"/>
            <a:ext cx="4108886" cy="29339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33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пейзажная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1556792"/>
            <a:ext cx="3388692" cy="46518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37967" y="2348880"/>
            <a:ext cx="4682844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24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265</Words>
  <Application>Microsoft Office PowerPoint</Application>
  <PresentationFormat>Экран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«Чудеса нетрадиционной техники рисования»</vt:lpstr>
      <vt:lpstr>Нетрадиционные изобразительные техники </vt:lpstr>
      <vt:lpstr>Проведение творческой художественной деятельности с использованием нетрадиционных техник:</vt:lpstr>
      <vt:lpstr>Виды нетрадиционных способов</vt:lpstr>
      <vt:lpstr>Рисование ладошкой</vt:lpstr>
      <vt:lpstr>Рисование пальчиками</vt:lpstr>
      <vt:lpstr>Рисование мятой бумагой</vt:lpstr>
      <vt:lpstr>Монотипия предметная</vt:lpstr>
      <vt:lpstr>Монотипия пейзажная</vt:lpstr>
      <vt:lpstr>Рисование тычками  жесткой кисти</vt:lpstr>
      <vt:lpstr>«Набрызг» зубной щеткой</vt:lpstr>
      <vt:lpstr>Рисуем мыльным пузырями</vt:lpstr>
      <vt:lpstr>Рисование  ватными палочками</vt:lpstr>
      <vt:lpstr>«Фроттаж»</vt:lpstr>
      <vt:lpstr>«Граттаж»</vt:lpstr>
      <vt:lpstr>Рисование вилкой</vt:lpstr>
      <vt:lpstr>«Пластилинография»</vt:lpstr>
      <vt:lpstr>Оттиск печатками из   овощей и фруктов</vt:lpstr>
      <vt:lpstr>Отпечатки листьями</vt:lpstr>
      <vt:lpstr>Кляксография</vt:lpstr>
      <vt:lpstr>Кляксография</vt:lpstr>
      <vt:lpstr>Спасибо за внимание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Наташа</cp:lastModifiedBy>
  <cp:revision>53</cp:revision>
  <dcterms:created xsi:type="dcterms:W3CDTF">2015-02-12T11:22:36Z</dcterms:created>
  <dcterms:modified xsi:type="dcterms:W3CDTF">2021-03-29T14:43:35Z</dcterms:modified>
</cp:coreProperties>
</file>