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картинки великая отечественная вой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209"/>
            <a:ext cx="9144000" cy="56149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3890" y="7937"/>
            <a:ext cx="6976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Тверской край в годы Великой Отечественной войны</a:t>
            </a:r>
            <a:endParaRPr lang="ru-RU" sz="4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5568" y="615148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Педагог-библиотекарь Денис Е.С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97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28" y="404664"/>
            <a:ext cx="6462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22 июня 1941 года началась Великая Отечественная война. И уже в октябре 1941 г. на Московском направлении сложилась тяжелая обстановка. В обороне наших войск на калининском оперативном направлении образовался разрыв шириной до 800 км, в этот разрыв немецко-фашистское командование направило 3-ю танковую группу и значительные силы 9-й армии.</a:t>
            </a:r>
            <a:endParaRPr lang="ru-RU" dirty="0"/>
          </a:p>
        </p:txBody>
      </p:sp>
      <p:sp>
        <p:nvSpPr>
          <p:cNvPr id="3" name="AutoShape 2" descr="Тверской край в годы Великой Отечественной вой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56. КАЛИНИНСКАЯ ОБЛАСТЬ В ГОДЫ ВЕЛИКОЙ ОТЕЧЕСТВЕННОЙ ВОЙНЫ . История Тверского  кр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56. КАЛИНИНСКАЯ ОБЛАСТЬ В ГОДЫ ВЕЛИКОЙ ОТЕЧЕСТВЕННОЙ ВОЙНЫ . История Тверского  кр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35989"/>
            <a:ext cx="5112568" cy="42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536" y="3645024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14 октября противник захватил г. Калинин. В этот же день вечером отличился расчет сержанта Епанчи, который сумел остановить продвижение немецких танков по </a:t>
            </a:r>
            <a:r>
              <a:rPr lang="ru-RU" dirty="0" err="1" smtClean="0"/>
              <a:t>Тверецкому</a:t>
            </a:r>
            <a:r>
              <a:rPr lang="ru-RU" dirty="0" smtClean="0"/>
              <a:t> </a:t>
            </a:r>
            <a:r>
              <a:rPr lang="ru-RU" dirty="0"/>
              <a:t>мосту.</a:t>
            </a:r>
          </a:p>
          <a:p>
            <a:r>
              <a:rPr lang="ru-RU" dirty="0"/>
              <a:t>17 октября в оккупированный немцами Калинин ворвался советский танк Т-34 (экипаж: С.Х. Горобец, Ф.И. Литовченко, Г.В. Коломиец, И.И. </a:t>
            </a:r>
            <a:r>
              <a:rPr lang="ru-RU" dirty="0" err="1"/>
              <a:t>Пастушин</a:t>
            </a:r>
            <a:r>
              <a:rPr lang="ru-RU" dirty="0"/>
              <a:t>), который с боем прошел через весь город и вышел в расположение советских войск в районе д. Власьево. 17 октября создан Калининский фронт (командующий - генерал И. С. Конев).</a:t>
            </a:r>
          </a:p>
        </p:txBody>
      </p:sp>
      <p:sp>
        <p:nvSpPr>
          <p:cNvPr id="3" name="AutoShape 2" descr="Снайперы Калининского фронта перед выходом на боевое задание. 19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2419"/>
            <a:ext cx="4552057" cy="33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5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462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5-6 декабря 1941 г. началось контрнаступление Красной Армии под Москвой. 16 декабря г. Калинин был полностью освобожден войсками 31-й (командующий генерал-майор В. А. Юшкевич) и 29-й (командующий с 11 декабря генерал - майор В. И. Шведов) армий. С 5 по 16 декабря войска Калининского фронта уничтожили свыше 7,1 тыс. солдат и офицеров противника, 11 танков, 220 автомашин, 61 орудие, 55 минометов и др. Победа под Калинином досталась дорогой ценой: погибло свыше 20 тыс. бойцов Красной Армии.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96" y="2814565"/>
            <a:ext cx="5663952" cy="38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534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городе было разрушено 7714 зданий, 510,3 тыс. кв. м жилой площади, что составляло 56% жилого фонда. Свыше 70 предприятий города было выведено из строя. До 3 марта 1943 г., до дня освобождения Ржева, город Калинин подвергался систематическим налетам немецкой авиации. 19 марта 1942 г. в небе над Калинином, в воздушном бою, совершив таран фашистского самолета, погиб летчик-истребитель Е. И. Пичугин (посмертно присвоено звание Героя Советского Союза). Город вышел из прифронтовой полосы и началось нелегкое время восстановительных работ, сменившееся подъемом промышленного строительства.</a:t>
            </a:r>
            <a:endParaRPr lang="ru-RU" dirty="0"/>
          </a:p>
        </p:txBody>
      </p:sp>
      <p:sp>
        <p:nvSpPr>
          <p:cNvPr id="3" name="AutoShape 2" descr="https://regnum.ru/uploads/pictures/news/2020/06/20/regnum_picture_1592604412279213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regnum.ru/uploads/pictures/news/2020/06/20/regnum_picture_1592604412279213_norm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05" y="3471977"/>
            <a:ext cx="411480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9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Торжок в годы вой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1272"/>
            <a:ext cx="5319022" cy="306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Торжок в годы войн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5288347" cy="28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764704"/>
            <a:ext cx="38164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Торжок </a:t>
            </a:r>
            <a:b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годы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22420" y="3789040"/>
            <a:ext cx="29980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войны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54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калинин  в годы вой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3861048"/>
            <a:ext cx="5540125" cy="30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&quot;калинин  в годы войн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&quot;калинин  в годы войны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399282"/>
            <a:ext cx="91440" cy="59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62" y="74055"/>
            <a:ext cx="5115734" cy="33252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80528" y="1126432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Калинин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29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ржев  в годы войн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276872"/>
            <a:ext cx="11263140" cy="43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6146" y="58011"/>
            <a:ext cx="72241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Ржев в годы войны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6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анимация 75 лет побед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анимация 75 лет победы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Картинки по запросу &quot;вечный огонь анимация для фотошопа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91534"/>
            <a:ext cx="4232364" cy="42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7449" y="1052736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5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367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Библиотекарь</cp:lastModifiedBy>
  <cp:revision>9</cp:revision>
  <dcterms:created xsi:type="dcterms:W3CDTF">2020-03-16T07:34:18Z</dcterms:created>
  <dcterms:modified xsi:type="dcterms:W3CDTF">2022-10-12T13:05:00Z</dcterms:modified>
</cp:coreProperties>
</file>