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notesslides/notesslide2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67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04BC5A-2B20-476D-BFAB-37E7658BF2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A208D2-D543-489E-848B-0F8455AF0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A93D336-D1BF-4BEB-BCEF-7B8FC59B11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F37FB8F-5259-4609-8622-09F223ABA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605AFD9-1298-4BB3-9A67-BE74C8FD4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63A91F1-8637-4AB3-A991-B59E08914F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9C2E7A0-41BC-4A35-B708-617C81BFF5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469B989-D9BE-4135-B889-BECDD45D71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7B7D10-C8BA-4F60-9AE7-35CCAFF8E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9262E30-AC18-4175-A4A7-CBB20AE8E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 noEditPoints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 noEditPoints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 noEditPoints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dt="0" sldNum="0"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Relationship Id="rId2" Type="http://schemas.openxmlformats.org/officeDocument/2006/relationships/hyperlink" Target="https://learningapps.org/display?v=pwo3u8zr320" TargetMode="Externa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audio" Target="../media/media2.mp3"/><Relationship Id="rId3" Type="http://schemas.microsoft.com/office/2007/relationships/media" Target="../media/media2.mp3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hyperlink" Target="https://learningapps.org/display?v=psaqz3z9n20" TargetMode="External"/><Relationship Id="rId3" Type="http://schemas.openxmlformats.org/officeDocument/2006/relationships/audio" Target="../media/media1.mp3"/><Relationship Id="rId4" Type="http://schemas.microsoft.com/office/2007/relationships/media" Target="../media/media1.mp3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. поле 4"/>
          <p:cNvSpPr txBox="1"/>
          <p:nvPr/>
        </p:nvSpPr>
        <p:spPr>
          <a:xfrm>
            <a:off x="4427984" y="6021288"/>
            <a:ext cx="4536504" cy="638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Выполнила: Денис Елена Сергеевна</a:t>
            </a:r>
          </a:p>
          <a:p>
            <a:r>
              <a:rPr lang="ru-RU"/>
              <a:t>Учитель начальных классов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5576" y="764704"/>
            <a:ext cx="7388311" cy="415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5940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Отворили дверь козлята </a:t>
            </a:r>
            <a:br>
              <a:rPr lang="ru-RU" sz="3200" dirty="0"/>
            </a:br>
            <a:r>
              <a:rPr lang="ru-RU" sz="3200" dirty="0"/>
              <a:t>И пропали все куда-то.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08721" y="1628800"/>
            <a:ext cx="3985989" cy="4717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На окошке он студился </a:t>
            </a:r>
            <a:br>
              <a:rPr lang="ru-RU" sz="2800" dirty="0"/>
            </a:br>
            <a:r>
              <a:rPr lang="ru-RU" sz="2800" dirty="0"/>
              <a:t>Взял потом и укатился</a:t>
            </a:r>
            <a:br>
              <a:rPr lang="ru-RU" sz="2800" dirty="0"/>
            </a:br>
            <a:r>
              <a:rPr lang="ru-RU" sz="2800" dirty="0"/>
              <a:t>На съедение лисе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83768" y="1844824"/>
            <a:ext cx="4786847" cy="478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,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,0; 0.25,0.07; 0.5,0.2; 0.75,0.467; 1,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0; 0.125,0.2665; 0.25,0.4; 0.375,0.465; 0.5,0.5;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0; 0.125,0.2665; 0.25,0.4; 0.375,0.465; 0.5,0.5;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0; 0.125,0.2665; 0.25,0.4; 0.375,0.465; 0.5,0.5;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5364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Что за чудо, что за диво </a:t>
            </a:r>
            <a:br>
              <a:rPr lang="ru-RU" sz="3200" dirty="0"/>
            </a:br>
            <a:r>
              <a:rPr lang="ru-RU" sz="3200" dirty="0"/>
              <a:t>Едут сани без коней?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39752" y="1481882"/>
            <a:ext cx="4178200" cy="5018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331640" y="620688"/>
            <a:ext cx="6858644" cy="5802585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1331640" y="6453336"/>
            <a:ext cx="6400800" cy="28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sng" strike="noStrike">
                <a:solidFill>
                  <a:schemeClr val="hlink"/>
                </a:solidFill>
                <a:latin typeface="Times New Roman" pitchFamily="18" charset="0" panose="02020603050405020304"/>
                <a:ea typeface="+mn-lt"/>
                <a:cs typeface="Times New Roman" pitchFamily="18" charset="0" panose="02020603050405020304"/>
                <a:hlinkClick r:id="rId2"/>
              </a:rPr>
              <a:t>https://learningapps.org/display?v=pwo3u8zr320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259632" y="404664"/>
            <a:ext cx="6912768" cy="634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5616" y="-27384"/>
            <a:ext cx="6777144" cy="6858000"/>
          </a:xfrm>
          <a:prstGeom prst="rect">
            <a:avLst/>
          </a:prstGeom>
        </p:spPr>
      </p:pic>
      <p:pic>
        <p:nvPicPr>
          <p:cNvPr id="3" name="Изображение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8100392" y="558924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403648" y="620688"/>
            <a:ext cx="6624736" cy="558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259632" y="404664"/>
            <a:ext cx="6460628" cy="606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99592" y="116632"/>
            <a:ext cx="7704856" cy="6662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547665" y="188640"/>
            <a:ext cx="6714628" cy="6037262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179512" y="6525344"/>
            <a:ext cx="6400800" cy="29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sng" strike="noStrike">
                <a:solidFill>
                  <a:schemeClr val="hlink"/>
                </a:solidFill>
                <a:latin typeface="+mn-lt"/>
                <a:ea typeface="+mn-lt"/>
                <a:cs typeface="+mn-cs"/>
                <a:hlinkClick r:id="rId2"/>
              </a:rPr>
              <a:t>https://learningapps.org/display?v=psaqz3z9n20</a:t>
            </a:r>
            <a:r>
              <a:rPr lang="ru-RU" sz="1200" b="0" i="0" u="none" strike="noStrike">
                <a:latin typeface="+mn-lt"/>
                <a:ea typeface="+mn-lt"/>
                <a:cs typeface="+mn-cs"/>
              </a:rPr>
              <a:t> </a:t>
            </a:r>
            <a:endParaRPr lang="en-US"/>
          </a:p>
        </p:txBody>
      </p:sp>
      <p:pic>
        <p:nvPicPr>
          <p:cNvPr id="4" name="Изображение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8316416" y="6093296"/>
            <a:ext cx="487363" cy="487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175" y="56906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2"/>
              </a:rPr>
              <a:t>https://learningapps.org/display?v=psaqz3z9n20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879" y="312738"/>
            <a:ext cx="4950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2400" dirty="0"/>
              <a:t>Возле леса, на опушке,</a:t>
            </a:r>
            <a:br>
              <a:rPr lang="ru-RU" sz="2400" dirty="0"/>
            </a:br>
            <a:r>
              <a:rPr lang="ru-RU" sz="2400" dirty="0"/>
              <a:t>     Трое их живет в избушке.</a:t>
            </a:r>
            <a:br>
              <a:rPr lang="ru-RU" sz="2400" dirty="0"/>
            </a:br>
            <a:r>
              <a:rPr lang="ru-RU" sz="2400" dirty="0"/>
              <a:t>     Там три стула и три кружки,</a:t>
            </a:r>
            <a:br>
              <a:rPr lang="ru-RU" sz="2400" dirty="0"/>
            </a:br>
            <a:r>
              <a:rPr lang="ru-RU" sz="2400" dirty="0"/>
              <a:t>     Три кроватки, три подушки.</a:t>
            </a:r>
            <a:br>
              <a:rPr lang="ru-RU" sz="2400" dirty="0"/>
            </a:br>
            <a:r>
              <a:rPr lang="ru-RU" sz="2400" dirty="0"/>
              <a:t>     Угадайте без подсказки,</a:t>
            </a:r>
            <a:br>
              <a:rPr lang="ru-RU" sz="2400" dirty="0"/>
            </a:br>
            <a:r>
              <a:rPr lang="ru-RU" sz="2400" dirty="0"/>
              <a:t>     Кто герои этой сказки? </a:t>
            </a:r>
          </a:p>
        </p:txBody>
      </p:sp>
      <p:sp>
        <p:nvSpPr>
          <p:cNvPr id="3" name="AutoShape 2" descr="Три медведя (картинк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Три медведя - русская народная сказка, читать онлай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88024" y="1628800"/>
            <a:ext cx="4248472" cy="4968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-</a:t>
            </a:r>
            <a:r>
              <a:rPr lang="ru-RU" sz="2800" dirty="0"/>
              <a:t>Я - богатый, всемогущий,</a:t>
            </a:r>
            <a:br>
              <a:rPr lang="ru-RU" sz="2800" dirty="0"/>
            </a:br>
            <a:r>
              <a:rPr lang="ru-RU" sz="2800" dirty="0"/>
              <a:t>      Очень стройный, страшно злющий,</a:t>
            </a:r>
            <a:br>
              <a:rPr lang="ru-RU" sz="2800" dirty="0"/>
            </a:br>
            <a:r>
              <a:rPr lang="ru-RU" sz="2800" dirty="0"/>
              <a:t>      Но я смерти не боюсь,</a:t>
            </a:r>
            <a:br>
              <a:rPr lang="ru-RU" sz="2800" dirty="0"/>
            </a:br>
            <a:r>
              <a:rPr lang="ru-RU" sz="2800" dirty="0"/>
              <a:t>      Угадайте, как зовусь? </a:t>
            </a:r>
          </a:p>
        </p:txBody>
      </p:sp>
      <p:sp>
        <p:nvSpPr>
          <p:cNvPr id="3" name="AutoShape 2" descr="Почему Кощей бессмертный Просто сказочно богат? ПОтому что он бездетный И к  тому же — неженат. Эти дочки и сыночки Ден… | Иллюстрации, Сказки,  Иллюстрации ли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88024" y="1555960"/>
            <a:ext cx="3493244" cy="504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Миша по лесу идёт,</a:t>
            </a:r>
            <a:br>
              <a:rPr lang="ru-RU" sz="2400" dirty="0"/>
            </a:br>
            <a:r>
              <a:rPr lang="ru-RU" sz="2400" dirty="0"/>
              <a:t>      Короб на спине несёт – </a:t>
            </a:r>
            <a:br>
              <a:rPr lang="ru-RU" sz="2400" dirty="0"/>
            </a:br>
            <a:r>
              <a:rPr lang="ru-RU" sz="2400" dirty="0"/>
              <a:t>      Пироги для бабы с дедом</a:t>
            </a:r>
            <a:br>
              <a:rPr lang="ru-RU" sz="2400" dirty="0"/>
            </a:br>
            <a:r>
              <a:rPr lang="ru-RU" sz="2400" dirty="0"/>
              <a:t>      Внучка Маша напекла-</a:t>
            </a:r>
            <a:br>
              <a:rPr lang="ru-RU" sz="2400" dirty="0"/>
            </a:br>
            <a:r>
              <a:rPr lang="ru-RU" sz="2400" dirty="0"/>
              <a:t>      Несговорчивого Мишу</a:t>
            </a:r>
            <a:br>
              <a:rPr lang="ru-RU" sz="2400" dirty="0"/>
            </a:br>
            <a:r>
              <a:rPr lang="ru-RU" sz="2400" dirty="0"/>
              <a:t>      Вокруг пальца обвела!</a:t>
            </a:r>
            <a:r>
              <a:rPr lang="ru-RU" sz="2400" b="1" dirty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55976" y="1876123"/>
            <a:ext cx="3672408" cy="431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- Не послушался братишка</a:t>
            </a:r>
            <a:br>
              <a:rPr lang="ru-RU" sz="2400" dirty="0"/>
            </a:br>
            <a:r>
              <a:rPr lang="ru-RU" sz="2400" dirty="0"/>
              <a:t>    Старшую сестрицу</a:t>
            </a:r>
            <a:br>
              <a:rPr lang="ru-RU" sz="2400" dirty="0"/>
            </a:br>
            <a:r>
              <a:rPr lang="ru-RU" sz="2400" dirty="0"/>
              <a:t>    И попил из лужицы</a:t>
            </a:r>
            <a:br>
              <a:rPr lang="ru-RU" sz="2400" dirty="0"/>
            </a:br>
            <a:r>
              <a:rPr lang="ru-RU" sz="2400" dirty="0"/>
              <a:t>    Мутную водицу.</a:t>
            </a:r>
            <a:br>
              <a:rPr lang="ru-RU" sz="2400" dirty="0"/>
            </a:br>
            <a:r>
              <a:rPr lang="ru-RU" sz="2400" dirty="0"/>
              <a:t>     Много горя принесла</a:t>
            </a:r>
            <a:br>
              <a:rPr lang="ru-RU" sz="2400" dirty="0"/>
            </a:br>
            <a:r>
              <a:rPr lang="ru-RU" sz="2400" dirty="0"/>
              <a:t>     Им нечистая вода. </a:t>
            </a:r>
          </a:p>
        </p:txBody>
      </p:sp>
      <p:sp>
        <p:nvSpPr>
          <p:cNvPr id="3" name="AutoShape 2" descr="Сестрица Алёнушка и братец Иванушка (мультфильм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27984" y="1124744"/>
            <a:ext cx="4104456" cy="530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- У Алёнушки-сестрицы</a:t>
            </a:r>
          </a:p>
          <a:p>
            <a:r>
              <a:rPr lang="ru-RU" sz="2400" dirty="0"/>
              <a:t>      Унесли братишку птицы.</a:t>
            </a:r>
          </a:p>
          <a:p>
            <a:r>
              <a:rPr lang="ru-RU" sz="2400" dirty="0"/>
              <a:t>     Высоко они летят.</a:t>
            </a:r>
          </a:p>
          <a:p>
            <a:r>
              <a:rPr lang="ru-RU" sz="2400" dirty="0"/>
              <a:t>    Далеко они глядят.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79912" y="1386756"/>
            <a:ext cx="4608512" cy="529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Летела стрела и попала в болото.</a:t>
            </a:r>
            <a:br>
              <a:rPr lang="ru-RU" sz="2000" dirty="0"/>
            </a:br>
            <a:r>
              <a:rPr lang="ru-RU" sz="2000" dirty="0"/>
              <a:t>А в том болоте поймал её кто-то.</a:t>
            </a:r>
            <a:br>
              <a:rPr lang="ru-RU" sz="2000" dirty="0"/>
            </a:br>
            <a:r>
              <a:rPr lang="ru-RU" sz="2000" dirty="0"/>
              <a:t>Кто, распростившись с зеленою кожею </a:t>
            </a:r>
            <a:br>
              <a:rPr lang="ru-RU" sz="2000" dirty="0"/>
            </a:br>
            <a:r>
              <a:rPr lang="ru-RU" sz="2000" dirty="0"/>
              <a:t>Сделался милой, красивой, пригожей.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59832" y="1916832"/>
            <a:ext cx="3645804" cy="4739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82</Words>
  <Application>Microsoft Office PowerPoint</Application>
  <PresentationFormat>Экран (4:3)</PresentationFormat>
  <Paragraphs>24</Paragraphs>
  <Slides>17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Елена Денис</cp:lastModifiedBy>
  <cp:revision>10</cp:revision>
  <dcterms:created xsi:type="dcterms:W3CDTF">2022-09-09T09:30:07Z</dcterms:created>
  <dcterms:modified xsi:type="dcterms:W3CDTF">2022-10-09T13:22:34Z</dcterms:modified>
</cp:coreProperties>
</file>