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Master+xml" PartName="/ppt/slideMasters/slideMaster2.xml"/>
  <Override ContentType="application/vnd.openxmlformats-officedocument.theme+xml" PartName="/ppt/theme/theme2.xml"/>
  <Override ContentType="application/vnd.openxmlformats-officedocument.presentationml.notesMaster+xml" PartName="/ppt/notesMasters/notesMaster1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1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2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notesSlide+xml" PartName="/ppt/notesSlides/notesSlide4.xml"/>
  <Override ContentType="application/vnd.openxmlformats-officedocument.presentationml.slide+xml" PartName="/ppt/slides/slide4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5.xml"/>
  <Override ContentType="application/vnd.openxmlformats-officedocument.presentationml.notesSlide+xml" PartName="/ppt/notesSlides/notesSlide6.xml"/>
  <Override ContentType="application/vnd.openxmlformats-officedocument.presentationml.slide+xml" PartName="/ppt/slides/slide6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7.xml"/>
  <Override ContentType="application/vnd.openxmlformats-officedocument.presentationml.notesSlide+xml" PartName="/ppt/notesSlides/notesSlide8.xml"/>
  <Override ContentType="application/vnd.openxmlformats-officedocument.presentationml.slide+xml" PartName="/ppt/slides/slide8.xml"/>
  <Override ContentType="application/vnd.openxmlformats-officedocument.presentationml.notesSlide+xml" PartName="/ppt/notesSlides/notesSlide9.xml"/>
  <Override ContentType="application/vnd.openxmlformats-officedocument.presentationml.slide+xml" PartName="/ppt/slides/slide9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10.xml"/>
  <Override ContentType="application/vnd.openxmlformats-officedocument.presentationml.notesSlide+xml" PartName="/ppt/notesSlides/notesSlide11.xml"/>
  <Override ContentType="application/vnd.openxmlformats-officedocument.presentationml.slide+xml" PartName="/ppt/slides/slide11.xml"/>
  <Override ContentType="application/vnd.openxmlformats-officedocument.presentationml.notesSlide+xml" PartName="/ppt/notesSlides/notesSlide12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Default ContentType="image/gif" Extension="gif"/>
  <Default ContentType="image/png" Extension="png"/>
  <Override ContentType="application/x-fontdata" PartName="/ppt/fonts/font1.fntdata"/>
  <Override ContentType="application/x-fontdata" PartName="/ppt/fonts/font2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/ p p t / m e d i a / i m a g e 1 . p n g "   T y p e = " h t t p : / / s c h e m a s . o p e n x m l f o r m a t s . o r g / o f f i c e D o c u m e n t / 2 0 0 6 / r e l a t i o n s h i p s / i m a g e " / > < R e l a t i o n s h i p   I d = " r I d 2 "   T a r g e t = " / p p t / m e d i a / i m a g e 2 . p n g "   T y p e = " h t t p : / / s c h e m a s . o p e n x m l f o r m a t s . o r g / o f f i c e D o c u m e n t / 2 0 0 6 / r e l a t i o n s h i p s / i m a g e " / > < R e l a t i o n s h i p   I d = " r I d 3 "   T a r g e t = " / p p t / m e d i a / i m a g e 3 . p n g "   T y p e = " h t t p : / / s c h e m a s . o p e n x m l f o r m a t s . o r g / o f f i c e D o c u m e n t / 2 0 0 6 / r e l a t i o n s h i p s / i m a g e " / > < R e l a t i o n s h i p   I d = " r I d 4 "   T a r g e t = " / p p t / m e d i a / i m a g e 4 . p n g "   T y p e = " h t t p : / / s c h e m a s . o p e n x m l f o r m a t s . o r g / o f f i c e D o c u m e n t / 2 0 0 6 / r e l a t i o n s h i p s / i m a g e " / > < R e l a t i o n s h i p   I d = " r I d 5 "   T a r g e t = " / p p t / m e d i a / i m a g e 5 . p n g "   T y p e = " h t t p : / / s c h e m a s . o p e n x m l f o r m a t s . o r g / o f f i c e D o c u m e n t / 2 0 0 6 / r e l a t i o n s h i p s / i m a g e " / > < R e l a t i o n s h i p   I d = " r I d 6 "   T a r g e t = " / p p t / m e d i a / i m a g e 6 . p n g "   T y p e = " h t t p : / / s c h e m a s . o p e n x m l f o r m a t s . o r g / o f f i c e D o c u m e n t / 2 0 0 6 / r e l a t i o n s h i p s / i m a g e " / > < R e l a t i o n s h i p   I d = " r I d 7 "   T a r g e t = " / p p t / m e d i a / i m a g e 7 . p n g "   T y p e = " h t t p : / / s c h e m a s . o p e n x m l f o r m a t s . o r g / o f f i c e D o c u m e n t / 2 0 0 6 / r e l a t i o n s h i p s / i m a g e " / > < R e l a t i o n s h i p   I d = " r I d 8 "   T a r g e t = " / p p t / m e d i a / i m a g e 8 . p n g "   T y p e = " h t t p : / / s c h e m a s . o p e n x m l f o r m a t s . o r g / o f f i c e D o c u m e n t / 2 0 0 6 / r e l a t i o n s h i p s / i m a g e " / > < R e l a t i o n s h i p   I d = " r I d 9 "   T a r g e t = " / p p t / m e d i a / i m a g e 9 . p n g "   T y p e = " h t t p : / / s c h e m a s . o p e n x m l f o r m a t s . o r g / o f f i c e D o c u m e n t / 2 0 0 6 / r e l a t i o n s h i p s / i m a g e " / > < R e l a t i o n s h i p   I d = " r I d 1 0 "   T a r g e t = " / p p t / m e d i a / i m a g e 1 0 . p n g "   T y p e = " h t t p : / / s c h e m a s . o p e n x m l f o r m a t s . o r g / o f f i c e D o c u m e n t / 2 0 0 6 / r e l a t i o n s h i p s / i m a g e " / > < R e l a t i o n s h i p   I d = " r I d 1 1 "   T a r g e t = " / p p t / m e d i a / i m a g e 1 1 . p n g "   T y p e = " h t t p : / / s c h e m a s . o p e n x m l f o r m a t s . o r g / o f f i c e D o c u m e n t / 2 0 0 6 / r e l a t i o n s h i p s / i m a g e " / > < R e l a t i o n s h i p   I d = " r I d 1 2 "   T a r g e t = " / p p t / m e d i a / i m a g e 1 2 . p n g "   T y p e = " h t t p : / / s c h e m a s . o p e n x m l f o r m a t s . o r g / o f f i c e D o c u m e n t / 2 0 0 6 / r e l a t i o n s h i p s / i m a g e " / > < R e l a t i o n s h i p   I d = " r I d 1 3 "   T a r g e t = " / p p t / m e d i a / i m a g e 1 3 . g i f "   T y p e = " h t t p : / / s c h e m a s . o p e n x m l f o r m a t s . o r g / o f f i c e D o c u m e n t / 2 0 0 6 / r e l a t i o n s h i p s / i m a g e " / > < R e l a t i o n s h i p   I d = " r I d 1 4 "   T a r g e t = " / p p t / m e d i a / i m a g e 1 4 . p n g "   T y p e = " h t t p : / / s c h e m a s . o p e n x m l f o r m a t s . o r g / o f f i c e D o c u m e n t / 2 0 0 6 / r e l a t i o n s h i p s / i m a g e " / > < R e l a t i o n s h i p   I d = " r I d 1 5 "   T a r g e t = " / p p t / m e d i a / i m a g e 1 5 . g i f "   T y p e = " h t t p : / / s c h e m a s . o p e n x m l f o r m a t s . o r g / o f f i c e D o c u m e n t / 2 0 0 6 / r e l a t i o n s h i p s / i m a g e " / > < R e l a t i o n s h i p   I d = " r I d 1 6 "   T a r g e t = " p p t / m e d i a / i m g _ c c _ b l a c k . p n g "   T y p e = " h t t p : / / s c h e m a s . o p e n x m l f o r m a t s . o r g / o f f i c e D o c u m e n t / 2 0 0 6 / r e l a t i o n s h i p s / i m a g e " / > < R e l a t i o n s h i p   I d = " r I d 1 7 "   T a r g e t = " p p t / p r e s e n t a t i o n . x m l "   T y p e = " h t t p : / / s c h e m a s . o p e n x m l f o r m a t s . o r g / o f f i c e D o c u m e n t / 2 0 0 6 / r e l a t i o n s h i p s / o f f i c e D o c u m e n t " / > < R e l a t i o n s h i p   I d = " r I d 1 8 "   T a r g e t = " d o c P r o p s / c o r e . x m l "   T y p e = " h t t p : / / s c h e m a s . o p e n x m l f o r m a t s . o r g / p a c k a g e / 2 0 0 6 / r e l a t i o n s h i p s / m e t a d a t a / c o r e - p r o p e r t i e s " / > < R e l a t i o n s h i p   I d = " r I d 1 9 "   T a r g e t = " d o c P r o p s / a p p . x m l "   T y p e = " h t t p : / / s c h e m a s . o p e n x m l f o r m a t s . o r g / o f f i c e D o c u m e n t / 2 0 0 6 / r e l a t i o n s h i p s / e x t e n d e d - p r o p e r t i e s " / > < / R e l a t i o n s h i p s >
</file>

<file path=ppt/presentation.xml>�� < ? x m l   v e r s i o n = " 1 . 0 "   e n c o d i n g = " U T F - 1 6 " ? > < p : p r e s e n t a t i o n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e m b e d T r u e T y p e F o n t s = " 1 "   s a v e S u b s e t F o n t s = " 1 " > < p : s l d M a s t e r I d L s t > < p : s l d M a s t e r I d   i d = " 2 1 4 7 4 8 3 6 4 8 "   r : i d = " r I d 1 " / > < p : s l d M a s t e r I d   i d = " 2 1 4 7 4 8 3 6 6 7 "   r : i d = " r I d 3 " / > < / p : s l d M a s t e r I d L s t > < p : n o t e s M a s t e r I d L s t > < p : n o t e s M a s t e r I d   r : i d = " r I d 5 " / > < / p : n o t e s M a s t e r I d L s t > < p : s l d I d L s t > < p : s l d I d   i d = " 2 5 6 "   r : i d = " r I d 7 " / > < p : s l d I d   i d = " 2 5 7 "   r : i d = " r I d 9 " / > < p : s l d I d   i d = " 2 5 8 "   r : i d = " r I d 1 1 " / > < p : s l d I d   i d = " 2 5 9 "   r : i d = " r I d 1 3 " / > < p : s l d I d   i d = " 2 6 0 "   r : i d = " r I d 1 5 " / > < p : s l d I d   i d = " 2 6 1 "   r : i d = " r I d 1 7 " / > < p : s l d I d   i d = " 2 6 2 "   r : i d = " r I d 1 9 " / > < p : s l d I d   i d = " 2 6 3 "   r : i d = " r I d 2 1 " / > < p : s l d I d   i d = " 2 6 4 "   r : i d = " r I d 2 3 " / > < p : s l d I d   i d = " 2 6 5 "   r : i d = " r I d 2 5 " / > < p : s l d I d   i d = " 2 6 6 "   r : i d = " r I d 2 7 " / > < p : s l d I d   i d = " 2 6 7 "   r : i d = " r I d 2 9 " / > < / p : s l d I d L s t > < p : s l d S z   c x = " 9 1 4 4 0 0 0 "   c y = " 6 8 5 8 0 0 0 "   t y p e = " s c r e e n 4 x 3 " / > < p : n o t e s S z   c x = " 9 1 4 4 0 0 0 "   c y = " 6 8 5 8 0 0 0 " / > < p : e m b e d d e d F o n t L s t > < p : e m b e d d e d F o n t > < p : f o n t   t y p e f a c e = " B a d   S c r i p t " / > < p : b o l d   r : i d = " r I d 3 2 " / > < / p : e m b e d d e d F o n t > < p : e m b e d d e d F o n t > < p : f o n t   t y p e f a c e = " L a t o " / > < p : r e g u l a r   r : i d = " r I d 3 3 " / > < / p : e m b e d d e d F o n t > < / p : e m b e d d e d F o n t L s t > < p : c u s t D a t a L s t / > < p : d e f a u l t T e x t S t y l e > < a : d e f P P r > < a : d e f R P r   l a n g = " e n - U S " / > < / a : d e f P P r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d e f a u l t T e x t S t y l e > < / p : p r e s e n t a t i o n >
</file>

<file path=ppt/presProps.xml>�� < ? x m l   v e r s i o n = " 1 . 0 "   e n c o d i n g = " U T F - 1 6 " ? > < p : p r e s e n t a t i o n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s h o w P r   s h o w N a r r a t i o n = " 1 " > < p : s l d A l l / > < / p : s h o w P r > < / p : p r e s e n t a t i o n P r >
</file>

<file path=ppt/tableStyles.xml>�� < ? x m l   v e r s i o n = " 1 . 0 "   e n c o d i n g = " U T F - 1 6 " ? > < a : t b l S t y l e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d e f = " { 5 C 2 2 5 4 4 A - 7 E E 6 - 4 3 4 2 - B 0 4 8 - 8 5 B D C 9 F D 1 C 3 A } " / >
</file>

<file path=ppt/viewProps.xml>�� < ? x m l   v e r s i o n = " 1 . 0 "   e n c o d i n g = " U T F - 1 6 " ? > < p : v i e w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n o r m a l V i e w P r   s h o w O u t l i n e I c o n s = " f a l s e " > < p : r e s t o r e d L e f t   s z = " 1 5 6 2 0 " / > < p : r e s t o r e d T o p   s z = " 9 4 6 6 0 " / > < / p : n o r m a l V i e w P r > < p : s l i d e V i e w P r > < p : c S l d V i e w P r > < p : c V i e w P r   v a r S c a l e = " t r u e " > < p : s c a l e > < a : s x   d = " 1 0 0 "   n = " 7 3 " / > < a : s y   d = " 1 0 0 "   n = " 7 3 " / > < / p : s c a l e > < p : o r i g i n   x = " - 1 1 1 0 "   y = " - 1 0 2 " / > < / p : c V i e w P r > < p : g u i d e L s t > < p : g u i d e   o r i e n t = " h o r z "   p o s = " 2 1 6 0 " / > < p : g u i d e   p o s = " 2 8 8 0 " / > < / p : g u i d e L s t > < / p : c S l d V i e w P r > < / p : s l i d e V i e w P r > < p : n o t e s T e x t V i e w P r > < p : c V i e w P r > < p : s c a l e > < a : s x   d = " 1 0 0 "   n = " 1 0 0 " / > < a : s y   d = " 1 0 0 "   n = " 1 0 0 " / > < / p : s c a l e > < p : o r i g i n   x = " 0 "   y = " 0 " / > < / p : c V i e w P r > < / p : n o t e s T e x t V i e w P r > < p : g r i d S p a c i n g   c x = " 7 8 0 2 8 8 0 0 "   c y = " 7 8 0 2 8 8 0 0 " / > < / p : v i e w P r >
</file>

<file path=ppt/_rels/presentation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s l i d e M a s t e r s / s l i d e M a s t e r 1 . x m l "   T y p e = " h t t p : / / s c h e m a s . o p e n x m l f o r m a t s . o r g / o f f i c e D o c u m e n t / 2 0 0 6 / r e l a t i o n s h i p s / s l i d e M a s t e r " / > < R e l a t i o n s h i p   I d = " r I d 2 "   T a r g e t = " t h e m e / t h e m e 1 . x m l "   T y p e = " h t t p : / / s c h e m a s . o p e n x m l f o r m a t s . o r g / o f f i c e D o c u m e n t / 2 0 0 6 / r e l a t i o n s h i p s / t h e m e " / > < R e l a t i o n s h i p   I d = " r I d 3 "   T a r g e t = " s l i d e M a s t e r s / s l i d e M a s t e r 2 . x m l "   T y p e = " h t t p : / / s c h e m a s . o p e n x m l f o r m a t s . o r g / o f f i c e D o c u m e n t / 2 0 0 6 / r e l a t i o n s h i p s / s l i d e M a s t e r " / > < R e l a t i o n s h i p   I d = " r I d 4 "   T a r g e t = " t h e m e / t h e m e 2 . x m l "   T y p e = " h t t p : / / s c h e m a s . o p e n x m l f o r m a t s . o r g / o f f i c e D o c u m e n t / 2 0 0 6 / r e l a t i o n s h i p s / t h e m e " / > < R e l a t i o n s h i p   I d = " r I d 5 "   T a r g e t = "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6 "   T a r g e t = " t h e m e / t h e m e 3 . x m l "   T y p e = " h t t p : / / s c h e m a s . o p e n x m l f o r m a t s . o r g / o f f i c e D o c u m e n t / 2 0 0 6 / r e l a t i o n s h i p s / t h e m e " / > < R e l a t i o n s h i p   I d = " r I d 7 "   T a r g e t = " s l i d e s / s l i d e 1 . x m l "   T y p e = " h t t p : / / s c h e m a s . o p e n x m l f o r m a t s . o r g / o f f i c e D o c u m e n t / 2 0 0 6 / r e l a t i o n s h i p s / s l i d e " / > < R e l a t i o n s h i p   I d = " r I d 8 "   T a r g e t = " n o t e s S l i d e s / n o t e s S l i d e 1 . x m l "   T y p e = " h t t p : / / s c h e m a s . o p e n x m l f o r m a t s . o r g / o f f i c e D o c u m e n t / 2 0 0 6 / r e l a t i o n s h i p s / n o t e s S l i d e " / > < R e l a t i o n s h i p   I d = " r I d 9 "   T a r g e t = " s l i d e s / s l i d e 2 . x m l "   T y p e = " h t t p : / / s c h e m a s . o p e n x m l f o r m a t s . o r g / o f f i c e D o c u m e n t / 2 0 0 6 / r e l a t i o n s h i p s / s l i d e " / > < R e l a t i o n s h i p   I d = " r I d 1 0 "   T a r g e t = " n o t e s S l i d e s / n o t e s S l i d e 2 . x m l "   T y p e = " h t t p : / / s c h e m a s . o p e n x m l f o r m a t s . o r g / o f f i c e D o c u m e n t / 2 0 0 6 / r e l a t i o n s h i p s / n o t e s S l i d e " / > < R e l a t i o n s h i p   I d = " r I d 1 1 "   T a r g e t = " s l i d e s / s l i d e 3 . x m l "   T y p e = " h t t p : / / s c h e m a s . o p e n x m l f o r m a t s . o r g / o f f i c e D o c u m e n t / 2 0 0 6 / r e l a t i o n s h i p s / s l i d e " / > < R e l a t i o n s h i p   I d = " r I d 1 2 "   T a r g e t = " n o t e s S l i d e s / n o t e s S l i d e 3 . x m l "   T y p e = " h t t p : / / s c h e m a s . o p e n x m l f o r m a t s . o r g / o f f i c e D o c u m e n t / 2 0 0 6 / r e l a t i o n s h i p s / n o t e s S l i d e " / > < R e l a t i o n s h i p   I d = " r I d 1 3 "   T a r g e t = " s l i d e s / s l i d e 4 . x m l "   T y p e = " h t t p : / / s c h e m a s . o p e n x m l f o r m a t s . o r g / o f f i c e D o c u m e n t / 2 0 0 6 / r e l a t i o n s h i p s / s l i d e " / > < R e l a t i o n s h i p   I d = " r I d 1 4 "   T a r g e t = " n o t e s S l i d e s / n o t e s S l i d e 4 . x m l "   T y p e = " h t t p : / / s c h e m a s . o p e n x m l f o r m a t s . o r g / o f f i c e D o c u m e n t / 2 0 0 6 / r e l a t i o n s h i p s / n o t e s S l i d e " / > < R e l a t i o n s h i p   I d = " r I d 1 5 "   T a r g e t = " s l i d e s / s l i d e 5 . x m l "   T y p e = " h t t p : / / s c h e m a s . o p e n x m l f o r m a t s . o r g / o f f i c e D o c u m e n t / 2 0 0 6 / r e l a t i o n s h i p s / s l i d e " / > < R e l a t i o n s h i p   I d = " r I d 1 6 "   T a r g e t = " n o t e s S l i d e s / n o t e s S l i d e 5 . x m l "   T y p e = " h t t p : / / s c h e m a s . o p e n x m l f o r m a t s . o r g / o f f i c e D o c u m e n t / 2 0 0 6 / r e l a t i o n s h i p s / n o t e s S l i d e " / > < R e l a t i o n s h i p   I d = " r I d 1 7 "   T a r g e t = " s l i d e s / s l i d e 6 . x m l "   T y p e = " h t t p : / / s c h e m a s . o p e n x m l f o r m a t s . o r g / o f f i c e D o c u m e n t / 2 0 0 6 / r e l a t i o n s h i p s / s l i d e " / > < R e l a t i o n s h i p   I d = " r I d 1 8 "   T a r g e t = " n o t e s S l i d e s / n o t e s S l i d e 6 . x m l "   T y p e = " h t t p : / / s c h e m a s . o p e n x m l f o r m a t s . o r g / o f f i c e D o c u m e n t / 2 0 0 6 / r e l a t i o n s h i p s / n o t e s S l i d e " / > < R e l a t i o n s h i p   I d = " r I d 1 9 "   T a r g e t = " s l i d e s / s l i d e 7 . x m l "   T y p e = " h t t p : / / s c h e m a s . o p e n x m l f o r m a t s . o r g / o f f i c e D o c u m e n t / 2 0 0 6 / r e l a t i o n s h i p s / s l i d e " / > < R e l a t i o n s h i p   I d = " r I d 2 0 "   T a r g e t = " n o t e s S l i d e s / n o t e s S l i d e 7 . x m l "   T y p e = " h t t p : / / s c h e m a s . o p e n x m l f o r m a t s . o r g / o f f i c e D o c u m e n t / 2 0 0 6 / r e l a t i o n s h i p s / n o t e s S l i d e " / > < R e l a t i o n s h i p   I d = " r I d 2 1 "   T a r g e t = " s l i d e s / s l i d e 8 . x m l "   T y p e = " h t t p : / / s c h e m a s . o p e n x m l f o r m a t s . o r g / o f f i c e D o c u m e n t / 2 0 0 6 / r e l a t i o n s h i p s / s l i d e " / > < R e l a t i o n s h i p   I d = " r I d 2 2 "   T a r g e t = " n o t e s S l i d e s / n o t e s S l i d e 8 . x m l "   T y p e = " h t t p : / / s c h e m a s . o p e n x m l f o r m a t s . o r g / o f f i c e D o c u m e n t / 2 0 0 6 / r e l a t i o n s h i p s / n o t e s S l i d e " / > < R e l a t i o n s h i p   I d = " r I d 2 3 "   T a r g e t = " s l i d e s / s l i d e 9 . x m l "   T y p e = " h t t p : / / s c h e m a s . o p e n x m l f o r m a t s . o r g / o f f i c e D o c u m e n t / 2 0 0 6 / r e l a t i o n s h i p s / s l i d e " / > < R e l a t i o n s h i p   I d = " r I d 2 4 "   T a r g e t = " n o t e s S l i d e s / n o t e s S l i d e 9 . x m l "   T y p e = " h t t p : / / s c h e m a s . o p e n x m l f o r m a t s . o r g / o f f i c e D o c u m e n t / 2 0 0 6 / r e l a t i o n s h i p s / n o t e s S l i d e " / > < R e l a t i o n s h i p   I d = " r I d 2 5 "   T a r g e t = " s l i d e s / s l i d e 1 0 . x m l "   T y p e = " h t t p : / / s c h e m a s . o p e n x m l f o r m a t s . o r g / o f f i c e D o c u m e n t / 2 0 0 6 / r e l a t i o n s h i p s / s l i d e " / > < R e l a t i o n s h i p   I d = " r I d 2 6 "   T a r g e t = " n o t e s S l i d e s / n o t e s S l i d e 1 0 . x m l "   T y p e = " h t t p : / / s c h e m a s . o p e n x m l f o r m a t s . o r g / o f f i c e D o c u m e n t / 2 0 0 6 / r e l a t i o n s h i p s / n o t e s S l i d e " / > < R e l a t i o n s h i p   I d = " r I d 2 7 "   T a r g e t = " s l i d e s / s l i d e 1 1 . x m l "   T y p e = " h t t p : / / s c h e m a s . o p e n x m l f o r m a t s . o r g / o f f i c e D o c u m e n t / 2 0 0 6 / r e l a t i o n s h i p s / s l i d e " / > < R e l a t i o n s h i p   I d = " r I d 2 8 "   T a r g e t = " n o t e s S l i d e s / n o t e s S l i d e 1 1 . x m l "   T y p e = " h t t p : / / s c h e m a s . o p e n x m l f o r m a t s . o r g / o f f i c e D o c u m e n t / 2 0 0 6 / r e l a t i o n s h i p s / n o t e s S l i d e " / > < R e l a t i o n s h i p   I d = " r I d 2 9 "   T a r g e t = " s l i d e s / s l i d e 1 2 . x m l "   T y p e = " h t t p : / / s c h e m a s . o p e n x m l f o r m a t s . o r g / o f f i c e D o c u m e n t / 2 0 0 6 / r e l a t i o n s h i p s / s l i d e " / > < R e l a t i o n s h i p   I d = " r I d 3 0 "   T a r g e t = " n o t e s S l i d e s / n o t e s S l i d e 1 2 . x m l "   T y p e = " h t t p : / / s c h e m a s . o p e n x m l f o r m a t s . o r g / o f f i c e D o c u m e n t / 2 0 0 6 / r e l a t i o n s h i p s / n o t e s S l i d e " / > < R e l a t i o n s h i p   I d = " r I d 3 1 "   T a r g e t = " t a b l e S t y l e s . x m l "   T y p e = " h t t p : / / s c h e m a s . o p e n x m l f o r m a t s . o r g / o f f i c e D o c u m e n t / 2 0 0 6 / r e l a t i o n s h i p s / t a b l e S t y l e s " / > < R e l a t i o n s h i p   I d = " r I d 3 2 "   T a r g e t = " f o n t s / f o n t 1 . f n t d a t a "   T y p e = " h t t p : / / s c h e m a s . o p e n x m l f o r m a t s . o r g / o f f i c e D o c u m e n t / 2 0 0 6 / r e l a t i o n s h i p s / f o n t " / > < R e l a t i o n s h i p   I d = " r I d 3 3 "   T a r g e t = " f o n t s / f o n t 2 . f n t d a t a "   T y p e = " h t t p : / / s c h e m a s . o p e n x m l f o r m a t s . o r g / o f f i c e D o c u m e n t / 2 0 0 6 / r e l a t i o n s h i p s / f o n t " / > < R e l a t i o n s h i p   I d = " r I d 3 4 "   T a r g e t = " p r e s P r o p s . x m l "   T y p e = " h t t p : / / s c h e m a s . o p e n x m l f o r m a t s . o r g / o f f i c e D o c u m e n t / 2 0 0 6 / r e l a t i o n s h i p s / p r e s P r o p s " / > < R e l a t i o n s h i p   I d = " r I d 3 5 "   T a r g e t = " v i e w P r o p s . x m l "   T y p e = " h t t p : / / s c h e m a s . o p e n x m l f o r m a t s . o r g / o f f i c e D o c u m e n t / 2 0 0 6 / r e l a t i o n s h i p s / v i e w P r o p s " / > < / R e l a t i o n s h i p s >
</file>

<file path=ppt/notesMasters/_rels/notes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t h e m e / t h e m e 3 . x m l "   T y p e = " h t t p : / / s c h e m a s . o p e n x m l f o r m a t s . o r g / o f f i c e D o c u m e n t / 2 0 0 6 / r e l a t i o n s h i p s / t h e m e " / > < / R e l a t i o n s h i p s >
</file>

<file path=ppt/notesMasters/notesMaster1.xml>�� < ? x m l   v e r s i o n = " 1 . 0 "   e n c o d i n g = " U T F - 1 6 " ? > < p : n o t e s M a s t e r   x m l n s : a = " h t t p : / / s c h e m a s . o p e n x m l f o r m a t s . o r g / d r a w i n g m l / 2 0 0 6 / m a i n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> < p : c S l d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H e a d e r   P l a c e h o l d e r   1 " / > < p : c N v S p P r > < a : s p L o c k s   n o G r p = " 1 " / > < / p : c N v S p P r > < p : n v P r > < p : p h   s z = " q u a r t e r "   t y p e = " h d r " / > < / p : n v P r > < / p : n v S p P r > < p : s p P r > < a : x f r m > < a : o f f   x = " 0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3 "   n a m e = " D a t e   P l a c e h o l d e r   2 " / > < p : c N v S p P r > < a : s p L o c k s   n o G r p = " 1 " / > < / p : c N v S p P r > < p : n v P r > < p : p h   i d x = " 1 "   t y p e = " d t " / > < / p : n v P r > < / p : n v S p P r > < p : s p P r > < a : x f r m > < a : o f f   x = " 3 8 8 4 6 1 3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4 4 B 6 5 4 5 9 - 4 C 0 1 - 9 2 4 8 - B D A A - F 2 8 5 9 1 F A F 6 F 5 } "   t y p e = " d a t e t i m e F i g u r e O u t " > < a : r P r   l a n g = " e n - U S "   s m t C l e a n = " 0 " / > < a : t > 4 / 4 / 1 7 < / a : t > < / a : f l d > < a : e n d P a r a R P r   l a n g = " e n - U S " / > < / a : p > < / p : t x B o d y > < / p : s p > < p : s p > < p : n v S p P r > < p : c N v P r   i d = " 4 "   n a m e = " S l i d e   I m a g e   P l a c e h o l d e r   3 " / > < p : c N v S p P r > < a : s p L o c k s   n o C h a n g e A s p e c t = " 1 "   n o G r p = " 1 "   n o R o t = " 1 " / > < / p : c N v S p P r > < p : n v P r > < p : p h   i d x = " 2 "   t y p e = " s l d I m g " / > < / p : n v P r > < / p : n v S p P r > < p : s p P r > < a : x f r m > < a : o f f   x = " 6 8 5 8 0 0 "   y = " 1 1 4 3 0 0 0 " / > < a : e x t   c x = " 5 4 8 6 4 0 0 "   c y = " 3 0 8 6 1 0 0 " / > < / a : x f r m > < a : p r s t G e o m   p r s t = " r e c t " > < a : a v L s t / > < / a : p r s t G e o m > < a : n o F i l l / > < a : l n   w = " 1 2 7 0 0 " > < a : s o l i d F i l l > < a : p r s t C l r   v a l = " b l a c k " / > < / a : s o l i d F i l l > < / a : l n > < / p : s p P r > < p : t x B o d y > < a : b o d y P r   a n c h o r = " c t r "   b I n s = " 4 5 7 2 0 "   l I n s = " 9 1 4 4 0 "   r I n s = " 9 1 4 4 0 "   r t l C o l = " 0 "   t I n s = " 4 5 7 2 0 "   v e r t = " h o r z " / > < a : l s t S t y l e / > < a : p > < a : e n d P a r a R P r   l a n g = " e n - U S " / > < / a : p > < / p : t x B o d y > < / p : s p > < p : s p > < p : n v S p P r > < p : c N v P r   i d = " 5 "   n a m e = " N o t e s   P l a c e h o l d e r   4 " / > < p : c N v S p P r > < a : s p L o c k s   n o G r p = " 1 " / > < / p : c N v S p P r > < p : n v P r > < p : p h   i d x = " 3 "   s z = " q u a r t e r "   t y p e = " b o d y " / > < / p : n v P r > < / p : n v S p P r > < p : s p P r > < a : x f r m > < a : o f f   x = " 6 8 5 8 0 0 "   y = " 4 4 0 0 5 5 0 " / > < a : e x t   c x = " 5 4 8 6 4 0 0 "   c y = " 3 6 0 0 4 5 0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/ > < a : p > < a : p P r   l v l = " 0 " / > < a : r > < a : r P r   l a n g = " e n - U S "   s m t C l e a n = " 0 " / > < a : t > C l i c k   t o   e d i t   M a s t e r   t e x t   s t y l e s < / a : t > < / a : r > < / a : p > < a : p > < a : p P r   l v l = " 1 " / > < a : r > < a : r P r   l a n g = " e n - U S "   s m t C l e a n = " 0 " / > < a : t > S e c o n d   l e v e l < / a : t > < / a : r > < / a : p > < a : p > < a : p P r   l v l = " 2 " / > < a : r > < a : r P r   l a n g = " e n - U S "   s m t C l e a n = " 0 " / > < a : t > T h i r d   l e v e l < / a : t > < / a : r > < / a : p > < a : p > < a : p P r   l v l = " 3 " / > < a : r > < a : r P r   l a n g = " e n - U S "   s m t C l e a n = " 0 " / > < a : t > F o u r t h   l e v e l < / a : t > < / a : r > < / a : p > < a : p > < a : p P r   l v l = " 4 " / > < a : r > < a : r P r   l a n g = " e n - U S "   s m t C l e a n = " 0 " / > < a : t > F i f t h   l e v e l < / a : t > < / a : r > < a : e n d P a r a R P r   l a n g = " e n - U S " / > < / a : p > < / p : t x B o d y > < / p : s p > < p : s p > < p : n v S p P r > < p : c N v P r   i d = " 6 "   n a m e = " F o o t e r   P l a c e h o l d e r   5 " / > < p : c N v S p P r > < a : s p L o c k s   n o G r p = " 1 " / > < / p : c N v S p P r > < p : n v P r > < p : p h   i d x = " 4 "   s z = " q u a r t e r "   t y p e = " f t r " / > < / p : n v P r > < / p : n v S p P r > < p : s p P r > < a : x f r m > < a : o f f   x = " 0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7 "   n a m e = " S l i d e   N u m b e r   P l a c e h o l d e r   6 " / > < p : c N v S p P r > < a : s p L o c k s   n o G r p = " 1 " / > < / p : c N v S p P r > < p : n v P r > < p : p h   i d x = " 5 "   s z = " q u a r t e r "   t y p e = " s l d N u m " / > < / p : n v P r > < / p : n v S p P r > < p : s p P r > < a : x f r m > < a : o f f   x = " 3 8 8 4 6 1 3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6 9 3 2 7 0 4 2 - 6 B 6 1 - B 1 4 8 - 8 4 8 5 - 8 B B B F A A 1 3 D 2 4 } "   t y p e = " s l i d e n u m " > < a : r P r   l a n g = " e n - U S "   s m t C l e a n = " 0 " / > < a : t > 9 # : < / a : t > < / a : f l d > < a : e n d P a r a R P r   l a n g = " e n - U S " / > < / a : p > < / p : t x B o d y > < / p : s p > < / p : s p T r e e > < p : e x t L s t > < p : e x t   u r i = " { B B 9 6 2 C 8 B - B 1 4 F - 4 D 9 7 - A F 6 5 - F 5 3 4 4 C B 8 A C 3 E } " > < p 1 4 : c r e a t i o n I d   x m l n s : p 1 4 = " h t t p : / / s c h e m a s . m i c r o s o f t . c o m / o f f i c e / p o w e r p o i n t / 2 0 1 0 / m a i n "   v a l = " 1 0 8 0 3 2 1 1 3 8 " / > < / p : e x t > < / p : e x t L s t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n o t e s S t y l e > < a : l v l 1 p P r   a l g n = " l "   d e f T a b S z = " 9 1 4 4 0 0 "   e a L n B r k = " 1 "   h a n g i n g P u n c t = " 1 "   l a t i n L n B r k = " 0 "   m a r L = "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1 p P r > < a : l v l 2 p P r   a l g n = " l "   d e f T a b S z = " 9 1 4 4 0 0 "   e a L n B r k = " 1 "   h a n g i n g P u n c t = " 1 "   l a t i n L n B r k = " 0 "   m a r L = " 4 5 7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2 p P r > < a : l v l 3 p P r   a l g n = " l "   d e f T a b S z = " 9 1 4 4 0 0 "   e a L n B r k = " 1 "   h a n g i n g P u n c t = " 1 "   l a t i n L n B r k = " 0 "   m a r L = " 9 1 4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3 p P r > < a : l v l 4 p P r   a l g n = " l "   d e f T a b S z = " 9 1 4 4 0 0 "   e a L n B r k = " 1 "   h a n g i n g P u n c t = " 1 "   l a t i n L n B r k = " 0 "   m a r L = " 1 3 7 1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4 p P r > < a : l v l 5 p P r   a l g n = " l "   d e f T a b S z = " 9 1 4 4 0 0 "   e a L n B r k = " 1 "   h a n g i n g P u n c t = " 1 "   l a t i n L n B r k = " 0 "   m a r L = " 1 8 2 8 8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5 p P r > < a : l v l 6 p P r   a l g n = " l "   d e f T a b S z = " 9 1 4 4 0 0 "   e a L n B r k = " 1 "   h a n g i n g P u n c t = " 1 "   l a t i n L n B r k = " 0 "   m a r L = " 2 2 8 6 0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6 p P r > < a : l v l 7 p P r   a l g n = " l "   d e f T a b S z = " 9 1 4 4 0 0 "   e a L n B r k = " 1 "   h a n g i n g P u n c t = " 1 "   l a t i n L n B r k = " 0 "   m a r L = " 2 7 4 3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7 p P r > < a : l v l 8 p P r   a l g n = " l "   d e f T a b S z = " 9 1 4 4 0 0 "   e a L n B r k = " 1 "   h a n g i n g P u n c t = " 1 "   l a t i n L n B r k = " 0 "   m a r L = " 3 2 0 0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8 p P r > < a : l v l 9 p P r   a l g n = " l "   d e f T a b S z = " 9 1 4 4 0 0 "   e a L n B r k = " 1 "   h a n g i n g P u n c t = " 1 "   l a t i n L n B r k = " 0 "   m a r L = " 3 6 5 7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9 p P r > < / p : n o t e s S t y l e > < / p : n o t e s M a s t e r > < ! - -   $ I d $   - - >
</file>

<file path=ppt/notesSlides/_rels/notesSlid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1 . x m l "   T y p e = " h t t p : / / s c h e m a s . o p e n x m l f o r m a t s . o r g / o f f i c e D o c u m e n t / 2 0 0 6 / r e l a t i o n s h i p s / s l i d e " / > < / R e l a t i o n s h i p s >
</file>

<file path=ppt/notesSlides/_rels/notesSlide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1 0 . x m l "   T y p e = " h t t p : / / s c h e m a s . o p e n x m l f o r m a t s . o r g / o f f i c e D o c u m e n t / 2 0 0 6 / r e l a t i o n s h i p s / s l i d e " / > < / R e l a t i o n s h i p s >
</file>

<file path=ppt/notesSlides/_rels/notesSlide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1 1 . x m l "   T y p e = " h t t p : / / s c h e m a s . o p e n x m l f o r m a t s . o r g / o f f i c e D o c u m e n t / 2 0 0 6 / r e l a t i o n s h i p s / s l i d e " / > < / R e l a t i o n s h i p s >
</file>

<file path=ppt/notesSlides/_rels/notesSlide1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1 2 . x m l "   T y p e = " h t t p : / / s c h e m a s . o p e n x m l f o r m a t s . o r g / o f f i c e D o c u m e n t / 2 0 0 6 / r e l a t i o n s h i p s / s l i d e " / > < / R e l a t i o n s h i p s >
</file>

<file path=ppt/notesSlides/_rels/notesSlide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2 . x m l "   T y p e = " h t t p : / / s c h e m a s . o p e n x m l f o r m a t s . o r g / o f f i c e D o c u m e n t / 2 0 0 6 / r e l a t i o n s h i p s / s l i d e " / > < / R e l a t i o n s h i p s >
</file>

<file path=ppt/notesSlides/_rels/notesSlide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3 . x m l "   T y p e = " h t t p : / / s c h e m a s . o p e n x m l f o r m a t s . o r g / o f f i c e D o c u m e n t / 2 0 0 6 / r e l a t i o n s h i p s / s l i d e " / > < / R e l a t i o n s h i p s >
</file>

<file path=ppt/notesSlides/_rels/notesSlide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4 . x m l "   T y p e = " h t t p : / / s c h e m a s . o p e n x m l f o r m a t s . o r g / o f f i c e D o c u m e n t / 2 0 0 6 / r e l a t i o n s h i p s / s l i d e " / > < / R e l a t i o n s h i p s >
</file>

<file path=ppt/notesSlides/_rels/notesSlide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5 . x m l "   T y p e = " h t t p : / / s c h e m a s . o p e n x m l f o r m a t s . o r g / o f f i c e D o c u m e n t / 2 0 0 6 / r e l a t i o n s h i p s / s l i d e " / > < / R e l a t i o n s h i p s >
</file>

<file path=ppt/notesSlides/_rels/notesSlide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6 . x m l "   T y p e = " h t t p : / / s c h e m a s . o p e n x m l f o r m a t s . o r g / o f f i c e D o c u m e n t / 2 0 0 6 / r e l a t i o n s h i p s / s l i d e " / > < / R e l a t i o n s h i p s >
</file>

<file path=ppt/notesSlides/_rels/notesSlide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7 . x m l "   T y p e = " h t t p : / / s c h e m a s . o p e n x m l f o r m a t s . o r g / o f f i c e D o c u m e n t / 2 0 0 6 / r e l a t i o n s h i p s / s l i d e " / > < / R e l a t i o n s h i p s >
</file>

<file path=ppt/notesSlides/_rels/notesSlide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8 . x m l "   T y p e = " h t t p : / / s c h e m a s . o p e n x m l f o r m a t s . o r g / o f f i c e D o c u m e n t / 2 0 0 6 / r e l a t i o n s h i p s / s l i d e " / > < / R e l a t i o n s h i p s >
</file>

<file path=ppt/notesSlides/_rels/notesSlide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2 "   T a r g e t = " . . / s l i d e s / s l i d e 9 . x m l "   T y p e = " h t t p : / / s c h e m a s . o p e n x m l f o r m a t s . o r g / o f f i c e D o c u m e n t / 2 0 0 6 / r e l a t i o n s h i p s / s l i d e " / > < / R e l a t i o n s h i p s >
</file>

<file path=ppt/notesSlides/notesSlide1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10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11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12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2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3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4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5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6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7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8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notesSlides/notesSlide9.xml>�� < ? x m l   v e r s i o n = " 1 . 0 "   e n c o d i n g = " U T F - 1 6 " ? > < p : n o t e s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1 "   n a m e = " s h a p e 1 " / > < p : c N v S p P r > < a : s p L o c k s   n o C h a n g e A r r o w h e a d s = " 1 "   n o G r p = " 1 " / > < / p : c N v S p P r > < p : n v P r > < p : p h   i d x = " 1 "   t y p e = " b o d y " / > < / p : n v P r > < / p : n v S p P r > < p : s p P r > < a : n o F i l l / > < a : l n / > < / p : s p P r > < p : t x B o d y > < a : b o d y P r   r t l C o l = " 0 " / > < a : l s t S t y l e / > < a : p > < a : p P r / > < a : r > < a : r P r   d i r t y = " 0 "   l a n g = " e n - U S " / > < a : t > < / a : t > < / a : r > < / a : p > < / p : t x B o d y > < / p : s p > < / p : s p T r e e > < / p : c S l d > < p : c l r M a p O v r > < a : m a s t e r C l r M a p p i n g / > < / p : c l r M a p O v r > < / p : n o t e s >
</file>

<file path=ppt/slideLayouts/_rels/slideLayout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2 . p n g "   T y p e = " h t t p : / / s c h e m a s . o p e n x m l f o r m a t s . o r g / o f f i c e D o c u m e n t / 2 0 0 6 / r e l a t i o n s h i p s / i m a g e " / > < R e l a t i o n s h i p   I d = " r I d 4 "   T a r g e t = " . . / m e d i a / i m a g e 6 . p n g "   T y p e = " h t t p : / / s c h e m a s . o p e n x m l f o r m a t s . o r g / o f f i c e D o c u m e n t / 2 0 0 6 / r e l a t i o n s h i p s / i m a g e " / > < R e l a t i o n s h i p   I d = " r I d 5 "   T a r g e t = " . . / m e d i a / i m a g e 7 . p n g "   T y p e = " h t t p : / / s c h e m a s . o p e n x m l f o r m a t s . o r g / o f f i c e D o c u m e n t / 2 0 0 6 / r e l a t i o n s h i p s / i m a g e " / > < R e l a t i o n s h i p   I d = " r I d 6 "   T a r g e t = " . . / m e d i a / i m a g e 8 . p n g "   T y p e = " h t t p : / / s c h e m a s . o p e n x m l f o r m a t s . o r g / o f f i c e D o c u m e n t / 2 0 0 6 / r e l a t i o n s h i p s / i m a g e " / > < R e l a t i o n s h i p   I d = " r I d 7 "   T a r g e t = " . . / m e d i a / i m a g e 9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1 2 . p n g "   T y p e = " h t t p : / / s c h e m a s . o p e n x m l f o r m a t s . o r g / o f f i c e D o c u m e n t / 2 0 0 6 / r e l a t i o n s h i p s / i m a g e " / > < R e l a t i o n s h i p   I d = " r I d 4 "   T a r g e t = " . . / m e d i a / i m a g e 6 . p n g "   T y p e = " h t t p : / / s c h e m a s . o p e n x m l f o r m a t s . o r g / o f f i c e D o c u m e n t / 2 0 0 6 / r e l a t i o n s h i p s / i m a g e " / > < R e l a t i o n s h i p   I d = " r I d 5 "   T a r g e t = " . . / m e d i a / i m a g e 7 . p n g "   T y p e = " h t t p : / / s c h e m a s . o p e n x m l f o r m a t s . o r g / o f f i c e D o c u m e n t / 2 0 0 6 / r e l a t i o n s h i p s / i m a g e " / > < R e l a t i o n s h i p   I d = " r I d 6 "   T a r g e t = " . . / m e d i a / i m a g e 8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2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1 2 . p n g "   T y p e = " h t t p : / / s c h e m a s . o p e n x m l f o r m a t s . o r g / o f f i c e D o c u m e n t / 2 0 0 6 / r e l a t i o n s h i p s / i m a g e " / > < R e l a t i o n s h i p   I d = " r I d 4 "   T a r g e t = " . . / m e d i a / i m a g e 6 . p n g "   T y p e = " h t t p : / / s c h e m a s . o p e n x m l f o r m a t s . o r g / o f f i c e D o c u m e n t / 2 0 0 6 / r e l a t i o n s h i p s / i m a g e " / > < R e l a t i o n s h i p   I d = " r I d 5 "   T a r g e t = " . . / m e d i a / i m a g e 1 0 . p n g "   T y p e = " h t t p : / / s c h e m a s . o p e n x m l f o r m a t s . o r g / o f f i c e D o c u m e n t / 2 0 0 6 / r e l a t i o n s h i p s / i m a g e " / > < R e l a t i o n s h i p   I d = " r I d 6 "   T a r g e t = " . . / m e d i a / i m a g e 7 . p n g "   T y p e = " h t t p : / / s c h e m a s . o p e n x m l f o r m a t s . o r g / o f f i c e D o c u m e n t / 2 0 0 6 / r e l a t i o n s h i p s / i m a g e " / > < R e l a t i o n s h i p   I d = " r I d 7 "   T a r g e t = " . . / m e d i a / i m a g e 5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0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1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2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2 . p n g "   T y p e = " h t t p : / / s c h e m a s . o p e n x m l f o r m a t s . o r g / o f f i c e D o c u m e n t / 2 0 0 6 / r e l a t i o n s h i p s / i m a g e " / > < R e l a t i o n s h i p   I d = " r I d 4 "   T a r g e t = " . . / m e d i a / i m a g e 6 . p n g "   T y p e = " h t t p : / / s c h e m a s . o p e n x m l f o r m a t s . o r g / o f f i c e D o c u m e n t / 2 0 0 6 / r e l a t i o n s h i p s / i m a g e " / > < R e l a t i o n s h i p   I d = " r I d 5 "   T a r g e t = " . . / m e d i a / i m a g e 1 0 . p n g "   T y p e = " h t t p : / / s c h e m a s . o p e n x m l f o r m a t s . o r g / o f f i c e D o c u m e n t / 2 0 0 6 / r e l a t i o n s h i p s / i m a g e " / > < R e l a t i o n s h i p   I d = " r I d 6 "   T a r g e t = " . . / m e d i a / i m a g e 7 . p n g "   T y p e = " h t t p : / / s c h e m a s . o p e n x m l f o r m a t s . o r g / o f f i c e D o c u m e n t / 2 0 0 6 / r e l a t i o n s h i p s / i m a g e " / > < R e l a t i o n s h i p   I d = " r I d 7 "   T a r g e t = " . . / m e d i a / i m a g e 5 . p n g "   T y p e = " h t t p : / / s c h e m a s . o p e n x m l f o r m a t s . o r g / o f f i c e D o c u m e n t / 2 0 0 6 / r e l a t i o n s h i p s / i m a g e " / > < R e l a t i o n s h i p   I d = " r I d 8 "   T a r g e t = " . . / m e d i a / i m a g e 9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3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3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2 . x m l "   T y p e = " h t t p : / / s c h e m a s . o p e n x m l f o r m a t s . o r g / o f f i c e D o c u m e n t / 2 0 0 6 / r e l a t i o n s h i p s / s l i d e M a s t e r " / > < / R e l a t i o n s h i p s >
</file>

<file path=ppt/slideLayouts/_rels/slideLayout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0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1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slideLayout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t i t l e " > < p : c S l d   n a m e = " A n i m a t e d   T i t l e   S l i d e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C l i c k _ B o x " > < a : e x t L s t > < a : e x t   u r i = " { 5 D B B D 7 4 B - B 4 3 C - 4 8 6 4 - A 2 5 C - B 1 7 A 8 F E 5 6 1 2 D } " > < a 1 6 : c r e a t i o n I d   x m l n s : a 1 6 = " h t t p : / / s c h e m a s . m i c r o s o f t . c o m / o f f i c e / d r a w i n g / 2 0 1 0 / m a i n "   i d = " { F 4 B 0 F E B B - 9 6 B 7 - 4 6 B 2 - 8 2 D A - 4 B 1 C E 7 5 D 5 3 3 0 } " / > < / a : e x t > < / a : e x t L s t > < / p : c N v P r > < p : c N v S p P r / > < p : n v P r   u s e r D r a w n = " 1 " / > < / p : n v S p P r > < p : s p P r > < a : x f r m   r o t = " 0 " > < a : o f f   x = " - 3 8 1 0 0 0 "   y = " - 3 0 4 8 0 0 " / > < a : e x t   c x = " 1 0 4 3 9 4 0 0 "   c y = " 7 8 4 8 6 0 0 " / > < / a : x f r m > < a : p r s t G e o m   p r s t = " r e c t " > < a : a v L s t / > < / a : p r s t G e o m > < a : s o l i d F i l l > < a : s c h e m e C l r   v a l = " a c c e n t 1 " > < a : a l p h a   v a l = " 0 " / > < / a : s c h e m e C l r > < / a : s o l i d F i l l > < a : l n > < a : n o F i l l / > < / a : l n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1 3 " > < a : e x t L s t > < a : e x t   u r i = " { E D 2 6 5 2 2 5 - 2 0 0 B - 4 A 8 9 - A 6 8 A - E 8 9 2 8 E F 4 4 6 D 6 } " > < a 1 6 : c r e a t i o n I d   x m l n s : a 1 6 = " h t t p : / / s c h e m a s . m i c r o s o f t . c o m / o f f i c e / d r a w i n g / 2 0 1 0 / m a i n "   i d = " { 9 8 0 E F 3 2 2 - 8 E 2 6 - 4 7 E 1 - 9 1 D 9 - 1 9 1 F 2 2 6 F 2 5 F C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3 " / > < a : s t r e t c h > < a : f i l l R e c t / > < / a : s t r e t c h > < / p : b l i p F i l l > < p : s p P r > < a : x f r m   r o t = " 0 " > < a : o f f   x = " - 2 3 9 1 2 2 9 "   y = " 7 4 3 8 5 7 " / > < a : e x t   c x = " 8 9 5 7 4 3 7 "   c y = " 7 1 3 7 4 0 0 " / > < / a : x f r m > < a : p r s t G e o m   p r s t = " r e c t " > < a : a v L s t / > < / a : p r s t G e o m > < a : n o F i l l / > < / p : s p P r > < / p : p i c > < p : p i c > < p : n v P i c P r > < p : c N v P r   i d = " 4 "   n a m e = " P i c t u r e   1 2 " > < a : e x t L s t > < a : e x t   u r i = " { 3 D E 8 D A 3 F - C 2 D 2 - 4 4 B 8 - 9 9 C C - F 1 D A 4 2 5 A 4 5 3 4 } " > < a 1 6 : c r e a t i o n I d   x m l n s : a 1 6 = " h t t p : / / s c h e m a s . m i c r o s o f t . c o m / o f f i c e / d r a w i n g / 2 0 1 0 / m a i n "   i d = " { 6 A 1 9 0 8 A 7 - 7 7 C 5 - 4 F 8 8 - B 4 C 1 - E B B C 2 A D 8 A 1 C 2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4 " / > < a : s t r e t c h > < a : f i l l R e c t / > < / a : s t r e t c h > < / p : b l i p F i l l > < p : s p P r > < a : x f r m   r o t = " 0 " > < a : o f f   x = " 0 "   y = " 0 " / > < a : e x t   c x = " 9 1 4 4 0 0 0 "   c y = " 2 0 7 4 5 4 4 " / > < / a : x f r m > < a : p r s t G e o m   p r s t = " r e c t " > < a : a v L s t / > < / a : p r s t G e o m > < a : n o F i l l / > < / p : s p P r > < / p : p i c > < p : s p > < p : n v S p P r > < p : c N v P r   i d = " 5 "   n a m e = " D a t e   P l a c e h o l d e r   3 " > < a : e x t L s t > < a : e x t   u r i = " { C 6 7 0 C 3 8 1 - 5 6 B 3 - 4 1 1 9 - 8 A C 5 - 7 F 1 E D 6 9 7 E 2 5 B } " > < a 1 6 : c r e a t i o n I d   x m l n s : a 1 6 = " h t t p : / / s c h e m a s . m i c r o s o f t . c o m / o f f i c e / d r a w i n g / 2 0 1 0 / m a i n "   i d = " { 2 3 8 A 0 B 0 A - 8 3 4 8 - 4 9 B C - A E E 1 - A 0 8 6 6 8 F 5 3 6 6 5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6 0 2 8 C D 2 D - D 0 5 7 - 4 D C 6 - 9 B A 1 - C B 4 1 2 B E 7 F 2 0 F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4 " > < a : e x t L s t > < a : e x t   u r i = " { 2 C B 9 9 D D C - 7 4 3 E - 4 5 2 2 - B A A 8 - E B B 2 B 2 8 A 6 7 F 2 } " > < a 1 6 : c r e a t i o n I d   x m l n s : a 1 6 = " h t t p : / / s c h e m a s . m i c r o s o f t . c o m / o f f i c e / d r a w i n g / 2 0 1 0 / m a i n "   i d = " { 7 C A 0 B F E 6 - 0 8 2 4 - 4 6 D 6 - 8 0 C D - 8 3 4 2 5 F B D 9 F 6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D 8 8 7 5 1 5 C - 2 F 9 4 - 4 C 4 B - 8 2 8 1 - 9 1 8 B 1 9 1 1 D C A 6 } " > < a 1 6 : c r e a t i o n I d   x m l n s : a 1 6 = " h t t p : / / s c h e m a s . m i c r o s o f t . c o m / o f f i c e / d r a w i n g / 2 0 1 0 / m a i n "   i d = " { 5 3 3 D 1 2 A F - 5 9 7 C - 4 4 B B - 9 5 B D - A 0 7 1 4 0 5 9 E 2 B B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F 1 6 1 A E 9 5 - 4 B A 2 - 4 9 3 1 - 8 1 B 4 - 4 F B 1 1 3 2 3 5 B 9 E } "   t y p e = " s l i d e n u m " / > < a : e n d P a r a R P r   d i r t y = " 0 "   l a n g = " e n - U S " / > < / a : p > < / p : t x B o d y > < / p : s p > < p : p i c > < p : n v P i c P r > < p : c N v P r   i d = " 8 "   n a m e = " P i c t u r e   1 0 " > < a : e x t L s t > < a : e x t   u r i = " { C 3 B C C 9 9 6 - 6 1 F 9 - 4 A E 4 - A 9 0 D - 0 1 B E 2 8 A B 0 1 7 A } " > < a 1 6 : c r e a t i o n I d   x m l n s : a 1 6 = " h t t p : / / s c h e m a s . m i c r o s o f t . c o m / o f f i c e / d r a w i n g / 2 0 1 0 / m a i n "   i d = " { 7 F D 1 5 C 8 6 - 5 4 A 9 - 4 6 6 2 - 8 D 0 C - E 7 8 7 0 0 5 7 5 C B 2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5 " / > < a : s t r e t c h > < a : f i l l R e c t / > < / a : s t r e t c h > < / p : b l i p F i l l > < p : s p P r > < a : x f r m   r o t = " 0 " > < a : o f f   x = " 2 0 0 2 9 7 1 "   y = " - 1 4 9 1 3 4 3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9 "   n a m e = " P i c t u r e   9 " > < a : e x t L s t > < a : e x t   u r i = " { 8 4 C 6 6 E 0 2 - 8 E 6 2 - 4 3 1 2 - A 1 3 8 - 4 E B 2 5 F 5 6 8 D 7 3 } " > < a 1 6 : c r e a t i o n I d   x m l n s : a 1 6 = " h t t p : / / s c h e m a s . m i c r o s o f t . c o m / o f f i c e / d r a w i n g / 2 0 1 0 / m a i n "   i d = " { 7 2 E 7 8 2 1 D - 7 F D 3 - 4 C 1 0 - B 5 6 5 - 1 1 F 6 D 4 F F 2 B 6 E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6 " / > < a : s t r e t c h > < a : f i l l R e c t / > < / a : s t r e t c h > < / p : b l i p F i l l > < p : s p P r > < a : x f r m   r o t = " 0 " > < a : o f f   x = " 1 1 8 6 5 4 2 "   y = " - 1 4 6 9 5 7 0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1 0 "   n a m e = " P i c t u r e   1 8 " > < a : e x t L s t > < a : e x t   u r i = " { 1 D 8 4 5 2 2 1 - 8 B D 0 - 4 8 D 0 - 8 D 3 0 - E B 2 A E 7 E E 5 5 8 C } " > < a 1 6 : c r e a t i o n I d   x m l n s : a 1 6 = " h t t p : / / s c h e m a s . m i c r o s o f t . c o m / o f f i c e / d r a w i n g / 2 0 1 0 / m a i n "   i d = " { D F 8 0 8 0 9 B - A 6 6 0 - 4 B F C - B 2 7 9 - C F A 2 B 2 B 1 7 7 B 3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7 " / > < a : s t r e t c h > < a : f i l l R e c t / > < / a : s t r e t c h > < / p : b l i p F i l l > < p : s p P r > < a : x f r m   r o t = " 0 " > < a : o f f   x = " 6 7 0 5 6 0 0 "   y = " 3 0 4 8 0 0 " / > < a : e x t   c x = " 1 9 4 2 2 9 3 "   c y = " 7 1 7 8 0 4 " / > < / a : x f r m > < a : p r s t G e o m   p r s t = " r e c t " > < a : a v L s t / > < / a : p r s t G e o m > < a : n o F i l l / > < / p : s p P r > < / p : p i c > < p : s p > < p : n v S p P r > < p : c N v P r   i d = " 1 1 "   n a m e = " S u b t i t l e   2 " > < a : e x t L s t > < a : e x t   u r i = " { 0 C D 7 0 F 9 8 - B B 4 9 - 4 D F 6 - 8 6 7 6 - C C 0 A B 7 7 9 8 D 2 3 } " > < a 1 6 : c r e a t i o n I d   x m l n s : a 1 6 = " h t t p : / / s c h e m a s . m i c r o s o f t . c o m / o f f i c e / d r a w i n g / 2 0 1 0 / m a i n "   i d = " { 4 3 8 5 7 D E A - B 5 2 9 - 4 8 1 3 - A B D 7 - 2 4 9 8 1 7 4 A A D 5 3 } " / > < / a : e x t > < / a : e x t L s t > < / p : c N v P r > < p : c N v S p P r > < a : s p L o c k s   n o G r p = " t r u e " / > < / p : c N v S p P r > < p : n v P r > < p : p h   t y p e = " s u b T i t l e " / > < / p : n v P r > < / p : n v S p P r > < p : s p P r > < a : x f r m   r o t = " 0 " > < a : o f f   x = " 4 8 0 0 6 0 0 "   y = " 6 0 1 9 8 0 0 " / > < a : e x t   c x = " 3 5 8 1 4 0 0 "   c y = " 1 7 5 2 6 0 0 " / > < / a : x f r m > < / p : s p P r > < p : t x B o d y > < a : b o d y P r   r t l C o l = " 0 "   v e r t = " h o r z " > < a : n o r m A u t o f i t / > < / a : b o d y P r > < a : l s t S t y l e > < a : l v l 1 p P r   a l g n = " l "   i n d e n t = " 0 "   l v l = " 0 "   m a r L = " 0 " > < a : b u N o n e / > < a : d e f R P r   d i r t y = " 0 "   l a n g = " e n - U S "   s z = " 1 8 0 0 " > < a : s o l i d F i l l > < a : s c h e m e C l r   v a l = " t x 1 " > < a : l u m M o d   v a l = " 9 5 0 0 0 " / > < a : l u m O f f   v a l = " 5 0 0 0 " / > < / a : s c h e m e C l r > < / a : s o l i d F i l l > < / a : d e f R P r > < / a : l v l 1 p P r > < a : l v l 2 p P r   a l g n = " c t r "   i n d e n t = " 0 "   l v l = " 1 "   m a r L = " 4 5 7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2 p P r > < a : l v l 3 p P r   a l g n = " c t r "   i n d e n t = " 0 "   l v l = " 2 "   m a r L = " 9 1 4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3 p P r > < a : l v l 4 p P r   a l g n = " c t r "   i n d e n t = " 0 "   l v l = " 3 "   m a r L = " 1 3 7 1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4 p P r > < a : l v l 5 p P r   a l g n = " c t r "   i n d e n t = " 0 "   l v l = " 4 "   m a r L = " 1 8 2 8 8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5 p P r > < a : l v l 6 p P r   a l g n = " c t r "   i n d e n t = " 0 "   l v l = " 5 "   m a r L = " 2 2 8 6 0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6 p P r > < a : l v l 7 p P r   a l g n = " c t r "   i n d e n t = " 0 "   l v l = " 6 "   m a r L = " 2 7 4 3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7 p P r > < a : l v l 8 p P r   a l g n = " c t r "   i n d e n t = " 0 "   l v l = " 7 "   m a r L = " 3 2 0 0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8 p P r > < a : l v l 9 p P r   a l g n = " c t r "   i n d e n t = " 0 "   l v l = " 8 "   m a r L = " 3 6 5 7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9 p P r > < / a : l s t S t y l e > < a : p > < a : p P r / > < a : r > < a : r P r   d i r t y = " 0 "   l a n g = " e n - U S " / > < a : t > C l i c k   t o   e d i t   M a s t e r   s u b t i t l e   s t y l e < / a : t > < / a : r > < a : e n d P a r a R P r   d i r t y = " 0 "   l a n g = " e n - U S " / > < / a : p > < / p : t x B o d y > < / p : s p > < p : s p > < p : n v S p P r > < p : c N v P r   i d = " 1 2 "   n a m e = " T i t l e   1 " > < a : e x t L s t > < a : e x t   u r i = " { 0 F F 8 7 F 5 5 - 7 A 5 F - 4 0 9 0 - 8 C B 1 - 1 C 4 0 9 9 0 A 3 3 6 D } " > < a 1 6 : c r e a t i o n I d   x m l n s : a 1 6 = " h t t p : / / s c h e m a s . m i c r o s o f t . c o m / o f f i c e / d r a w i n g / 2 0 1 0 / m a i n "   i d = " { D 8 E D E 9 B 4 - 6 B 3 D - 4 1 0 B - 9 1 4 8 - 6 0 D 2 E 9 4 3 9 D F E } " / > < / a : e x t > < / a : e x t L s t > < / p : c N v P r > < p : c N v S p P r > < a : s p L o c k s   n o G r p = " t r u e " / > < / p : c N v S p P r > < p : n v P r > < p : p h   i d x = " 1 "   t y p e = " t i t l e " / > < / p : n v P r > < / p : n v S p P r > < p : s p P r > < a : x f r m   r o t = " 0 " > < a : o f f   x = " 4 8 0 0 6 0 0 "   y = " 4 6 4 8 2 0 0 " / > < a : e x t   c x = " 3 5 8 1 4 0 0 "   c y = " 1 4 7 0 0 2 5 " / > < / a : x f r m > < a : l n > < a : n o F i l l / > < / a : l n > < / p : s p P r > < p : t x B o d y > < a : b o d y P r   a n c h o r = " b "   r t l C o l = " 0 "   v e r t = " h o r z " > < a : n o r m A u t o f i t / > < / a : b o d y P r > < a : l s t S t y l e > < a : l v l 1 p P r   a l g n = " l "   l v l = " 0 " > < a : d e f R P r   d i r t y = " 0 "   l a n g = " e n - U S "   s z = " 3 2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/ > < a : r > < a : r P r   d i r t y = " 0 "   l a n g = " e n - U S " / > < a : t > T i t l e < / a : t > < / a : r > < a : e n d P a r a R P r   d i r t y = " 0 "   l a n g = " e n - U S " / > < / a : p > < / p : t x B o d y > < / p : s p > < / p : s p T r e e > < p : e x t L s t > < p : e x t   u r i = " { A 2 C E A 7 3 B - 8 1 B C - 4 1 1 5 - B 2 6 7 - A 0 A 0 F A 4 C 1 1 5 E } " > < p 1 4 : c r e a t i o n I d   x m l n s : p 1 4 = " h t t p : / / s c h e m a s . m i c r o s o f t . c o m / o f f i c e / p o w e r p o i n t / 2 0 1 0 / m a i n "   v a l = " 1 6 6 4 8 1 2 0 1 9 5 2 9 " / > < / p : e x t > < / p : e x t L s t > < / p : c S l d > < p : c l r M a p O v r > < a : m a s t e r C l r M a p p i n g / > < / p : c l r M a p O v r > < / p : s l d L a y o u t >
</file>

<file path=ppt/slideLayouts/slideLayout1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T x " > < p : c S l d   n a m e = " C o n t e n t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4 A 4 5 3 1 3 B - C E 6 C - 4 5 1 7 - B 8 9 4 - 1 6 B A B 3 8 2 0 1 1 E } " > < a 1 6 : c r e a t i o n I d   x m l n s : a 1 6 = " h t t p : / / s c h e m a s . m i c r o s o f t . c o m / o f f i c e / d r a w i n g / 2 0 1 0 / m a i n "   i d = " { E 2 3 E 5 B D 9 - 1 D 9 E - 4 3 A 7 - 8 3 4 C - 2 E E 4 2 D C A C 8 D 7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7 7 8 8 7 "   y = " 2 7 3 0 5 0 " / > < a : e x t   c x = " 3 0 0 8 3 1 3 "   c y = " 1 1 6 2 0 5 0 " / > < / a : x f r m > < / p : s p P r > < p : t x B o d y > < a : b o d y P r   a n c h o r = " b "   r t l C o l = " 0 "   v e r t = " h o r z " / > < a : l s t S t y l e > < a : l v l 1 p P r   a l g n = " l "   l v l = " 0 " > < a : d e f R P r   b = " 1 "   d i r t y = " 0 "   l a n g = " e n - U S "   s z = " 2 0 0 0 " > < a : l a t i n   t y p e f a c e = " + m j - l t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7 7 1 5 4 8 1 7 - 1 4 2 F - 4 B A 3 - 8 D D A - 8 B 3 4 E 5 7 C 2 0 9 5 } " > < a 1 6 : c r e a t i o n I d   x m l n s : a 1 6 = " h t t p : / / s c h e m a s . m i c r o s o f t . c o m / o f f i c e / d r a w i n g / 2 0 1 0 / m a i n "   i d = " { D 8 4 0 A 9 6 2 - C 2 E 4 - 4 C C 2 - B F 2 8 - 7 A 7 5 4 3 F 4 0 8 A D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3 5 7 5 0 5 0 "   y = " 2 7 3 0 5 0 " / > < a : e x t   c x = " 5 1 1 1 7 4 9 "   c y = " 5 8 5 3 1 1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0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2 0 0 0 " / > < / a : l v l 6 p P r > < a : l v l 7 p P r   l v l = " 6 " > < a : d e f R P r   d i r t y = " 0 "   l a n g = " e n - U S "   s z = " 2 0 0 0 " / > < / a : l v l 7 p P r > < a : l v l 8 p P r   l v l = " 7 " > < a : d e f R P r   d i r t y = " 0 "   l a n g = " e n - U S "   s z = " 2 0 0 0 " / > < / a : l v l 8 p P r > < a : l v l 9 p P r   l v l = " 8 " > < a : d e f R P r   d i r t y = " 0 "   l a n g = " e n - U S "   s z = " 2 0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6 0 3 B 3 0 5 7 - D 6 C 2 - 4 3 6 8 - 8 9 3 F - D 8 A F 1 E D 7 4 E 9 E } " > < a 1 6 : c r e a t i o n I d   x m l n s : a 1 6 = " h t t p : / / s c h e m a s . m i c r o s o f t . c o m / o f f i c e / d r a w i n g / 2 0 1 0 / m a i n "   i d = " { B 9 3 8 7 2 5 4 - D 8 3 2 - 4 B B B - B D 6 1 - 8 B F 8 A 4 8 2 6 3 0 B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8 7 7 8 8 7 "   y = " 1 4 3 5 0 9 9 " / > < a : e x t   c x = " 3 0 0 8 3 1 3 "   c y = " 4 6 9 1 0 6 3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1 4 0 0 " / > < / a : l v l 1 p P r > < a : l v l 2 p P r   i n d e n t = " 0 "   l v l = " 1 "   m a r L = " 4 5 7 2 0 0 " > < a : b u N o n e / > < a : d e f R P r   d i r t y = " 0 "   l a n g = " e n - U S "   s z = " 1 2 0 0 " / > < / a : l v l 2 p P r > < a : l v l 3 p P r   i n d e n t = " 0 "   l v l = " 2 "   m a r L = " 9 1 4 4 0 0 " > < a : b u N o n e / > < a : d e f R P r   d i r t y = " 0 "   l a n g = " e n - U S "   s z = " 1 0 0 0 " / > < / a : l v l 3 p P r > < a : l v l 4 p P r   i n d e n t = " 0 "   l v l = " 3 "   m a r L = " 1 3 7 1 6 0 0 " > < a : b u N o n e / > < a : d e f R P r   d i r t y = " 0 "   l a n g = " e n - U S "   s z = " 9 0 0 " / > < / a : l v l 4 p P r > < a : l v l 5 p P r   i n d e n t = " 0 "   l v l = " 4 "   m a r L = " 1 8 2 8 8 0 0 " > < a : b u N o n e / > < a : d e f R P r   d i r t y = " 0 "   l a n g = " e n - U S "   s z = " 9 0 0 " / > < / a : l v l 5 p P r > < a : l v l 6 p P r   i n d e n t = " 0 "   l v l = " 5 "   m a r L = " 2 2 8 6 0 0 0 " > < a : b u N o n e / > < a : d e f R P r   d i r t y = " 0 "   l a n g = " e n - U S "   s z = " 9 0 0 " / > < / a : l v l 6 p P r > < a : l v l 7 p P r   i n d e n t = " 0 "   l v l = " 6 "   m a r L = " 2 7 4 3 2 0 0 " > < a : b u N o n e / > < a : d e f R P r   d i r t y = " 0 "   l a n g = " e n - U S "   s z = " 9 0 0 " / > < / a : l v l 7 p P r > < a : l v l 8 p P r   i n d e n t = " 0 "   l v l = " 7 "   m a r L = " 3 2 0 0 4 0 0 " > < a : b u N o n e / > < a : d e f R P r   d i r t y = " 0 "   l a n g = " e n - U S "   s z = " 9 0 0 " / > < / a : l v l 8 p P r > < a : l v l 9 p P r   i n d e n t = " 0 "   l v l = " 8 "   m a r L = " 3 6 5 7 6 0 0 " > < a : b u N o n e / > < a : d e f R P r   d i r t y = " 0 "   l a n g = " e n - U S "   s z = " 9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C 0 9 4 0 A 6 1 - 5 0 3 2 - 4 E F 8 - 8 A 0 1 - 8 8 E 5 5 D F 1 4 A B 4 } " > < a 1 6 : c r e a t i o n I d   x m l n s : a 1 6 = " h t t p : / / s c h e m a s . m i c r o s o f t . c o m / o f f i c e / d r a w i n g / 2 0 1 0 / m a i n "   i d = " { 3 A 5 8 5 C 4 F - 9 9 1 B - 4 0 E 6 - B B C 7 - 0 6 4 6 1 B 9 C C E F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C 0 4 F E 6 9 0 - E 2 9 3 - 4 6 4 2 - A 2 7 B - D 2 4 7 7 E 7 4 5 D 5 2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9 1 F 0 5 1 1 8 - 8 3 F 6 - 4 C 6 8 - B 1 D A - A E E B 1 5 7 8 9 4 F D } " > < a 1 6 : c r e a t i o n I d   x m l n s : a 1 6 = " h t t p : / / s c h e m a s . m i c r o s o f t . c o m / o f f i c e / d r a w i n g / 2 0 1 0 / m a i n "   i d = " { 9 3 D 4 A 5 C A - F A D 4 - 4 6 C 4 - A 1 E 5 - 3 6 A 2 B C 2 B E 4 8 9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3 B E 1 1 A 5 0 - 1 4 1 A - 4 A 9 3 - A 0 5 D - 7 B 9 4 C D B 5 1 D 0 B } " > < a 1 6 : c r e a t i o n I d   x m l n s : a 1 6 = " h t t p : / / s c h e m a s . m i c r o s o f t . c o m / o f f i c e / d r a w i n g / 2 0 1 0 / m a i n "   i d = " { 9 C 5 B 3 5 7 4 - 1 8 2 3 - 4 9 7 E - 9 F 2 A - 7 3 2 6 9 9 6 D 4 9 2 A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1 7 8 1 9 C 2 8 - 6 F D 5 - 4 3 6 2 - 9 A 9 8 - C 2 6 B C 6 F 8 2 B 4 2 } "   t y p e = " s l i d e n u m " / > < a : e n d P a r a R P r   d i r t y = " 0 "   l a n g = " e n - U S " / > < / a : p > < / p : t x B o d y > < / p : s p > < / p : s p T r e e > < p : e x t L s t > < p : e x t   u r i = " { E 1 5 E 3 A C 2 - 8 8 2 9 - 4 7 D 6 - 9 3 6 2 - F E 8 D 7 0 4 5 7 4 5 1 } " > < p 1 4 : c r e a t i o n I d   x m l n s : p 1 4 = " h t t p : / / s c h e m a s . m i c r o s o f t . c o m / o f f i c e / p o w e r p o i n t / 2 0 1 0 / m a i n "   v a l = " 1 6 6 4 8 1 2 0 1 9 5 6 4 " / > < / p : e x t > < / p : e x t L s t > < / p : c S l d > < p : c l r M a p O v r > < a : m a s t e r C l r M a p p i n g / > < / p : c l r M a p O v r > < / p : s l d L a y o u t >
</file>

<file path=ppt/slideLayouts/slideLayout1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p i c T x " > < p : c S l d   n a m e = " P i c t u r e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E 1 8 A 7 7 2 E - 7 5 8 4 - 4 9 3 E - 8 7 0 9 - C 9 F 4 5 0 E B F D 6 B } " > < a 1 6 : c r e a t i o n I d   x m l n s : a 1 6 = " h t t p : / / s c h e m a s . m i c r o s o f t . c o m / o f f i c e / d r a w i n g / 2 0 1 0 / m a i n "   i d = " { D 5 2 9 6 0 D 6 - 7 F C E - 4 D 9 3 - 8 F 5 1 - A F 2 5 7 0 8 D 7 1 4 5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6 8 5 8 0 0 "   y = " 3 8 1 0 0 0 " / > < a : e x t   c x = " 2 2 8 6 0 0 0 "   c y = " 1 1 4 3 0 0 0 " / > < / a : x f r m > < / p : s p P r > < p : t x B o d y > < a : b o d y P r   a n c h o r = " b "   r t l C o l = " 0 "   v e r t = " h o r z " / > < a : l s t S t y l e > < a : l v l 1 p P r   a l g n = " r "   l v l = " 0 " > < a : d e f R P r   b = " 1 "   d i r t y = " 0 "   l a n g = " e n - U S "   s z = " 2 0 0 0 " > < a : l a t i n   t y p e f a c e = " + m j - l t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F D F B D 0 3 2 - 9 6 5 E - 4 A E F - A C 0 5 - C 4 3 4 2 4 3 6 3 C 1 C } " > < a 1 6 : c r e a t i o n I d   x m l n s : a 1 6 = " h t t p : / / s c h e m a s . m i c r o s o f t . c o m / o f f i c e / d r a w i n g / 2 0 1 0 / m a i n "   i d = " { 1 5 C F F B 2 3 - 3 8 1 F - 4 2 4 C - 8 B 0 D - B 5 E 6 2 B D 8 2 3 E 5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2 9 6 2 8 7 0 "   y = " 3 0 4 8 0 0 " / > < a : e x t   c x = " 5 8 9 2 8 1 4 "   c y = " 4 3 4 3 4 0 0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3 2 0 0 " / > < / a : l v l 1 p P r > < a : l v l 2 p P r   i n d e n t = " 0 "   l v l = " 1 "   m a r L = " 4 5 7 2 0 0 " > < a : b u N o n e / > < a : d e f R P r   d i r t y = " 0 "   l a n g = " e n - U S "   s z = " 2 8 0 0 " / > < / a : l v l 2 p P r > < a : l v l 3 p P r   i n d e n t = " 0 "   l v l = " 2 "   m a r L = " 9 1 4 4 0 0 " > < a : b u N o n e / > < a : d e f R P r   d i r t y = " 0 "   l a n g = " e n - U S "   s z = " 2 4 0 0 " / > < / a : l v l 3 p P r > < a : l v l 4 p P r   i n d e n t = " 0 "   l v l = " 3 "   m a r L = " 1 3 7 1 6 0 0 " > < a : b u N o n e / > < a : d e f R P r   d i r t y = " 0 "   l a n g = " e n - U S "   s z = " 2 0 0 0 " / > < / a : l v l 4 p P r > < a : l v l 5 p P r   i n d e n t = " 0 "   l v l = " 4 "   m a r L = " 1 8 2 8 8 0 0 " > < a : b u N o n e / > < a : d e f R P r   d i r t y = " 0 "   l a n g = " e n - U S "   s z = " 2 0 0 0 " / > < / a : l v l 5 p P r > < a : l v l 6 p P r   i n d e n t = " 0 "   l v l = " 5 "   m a r L = " 2 2 8 6 0 0 0 " > < a : b u N o n e / > < a : d e f R P r   d i r t y = " 0 "   l a n g = " e n - U S "   s z = " 2 0 0 0 " / > < / a : l v l 6 p P r > < a : l v l 7 p P r   i n d e n t = " 0 "   l v l = " 6 "   m a r L = " 2 7 4 3 2 0 0 " > < a : b u N o n e / > < a : d e f R P r   d i r t y = " 0 "   l a n g = " e n - U S "   s z = " 2 0 0 0 " / > < / a : l v l 7 p P r > < a : l v l 8 p P r   i n d e n t = " 0 "   l v l = " 7 "   m a r L = " 3 2 0 0 4 0 0 " > < a : b u N o n e / > < a : d e f R P r   d i r t y = " 0 "   l a n g = " e n - U S "   s z = " 2 0 0 0 " / > < / a : l v l 8 p P r > < a : l v l 9 p P r   i n d e n t = " 0 "   l v l = " 8 "   m a r L = " 3 6 5 7 6 0 0 " > < a : b u N o n e / > < a : d e f R P r   d i r t y = " 0 "   l a n g = " e n - U S "   s z = " 2 0 0 0 " / > < / a : l v l 9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3 8 6 9 D D 3 D - 1 2 E E - 4 5 4 F - B E D B - 7 D 0 6 8 0 6 8 8 9 2 E } " > < a 1 6 : c r e a t i o n I d   x m l n s : a 1 6 = " h t t p : / / s c h e m a s . m i c r o s o f t . c o m / o f f i c e / d r a w i n g / 2 0 1 0 / m a i n "   i d = " { 0 0 B 4 7 F A 5 - 9 0 B 8 - 4 3 8 6 - A 7 6 7 - A 2 E 2 C E 6 3 1 0 E 5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6 8 5 8 0 0 "   y = " 1 5 2 4 0 0 0 " / > < a : e x t   c x = " 2 2 8 6 0 0 0 "   c y = " 1 6 0 0 2 0 0 " / > < / a : x f r m > < / p : s p P r > < p : t x B o d y > < a : b o d y P r   r t l C o l = " 0 " / > < a : l s t S t y l e > < a : l v l 1 p P r   a l g n = " r "   i n d e n t = " 0 "   l v l = " 0 "   m a r L = " 0 " > < a : b u N o n e / > < a : d e f R P r   d i r t y = " 0 "   l a n g = " e n - U S "   s z = " 1 4 0 0 " / > < / a : l v l 1 p P r > < a : l v l 2 p P r   i n d e n t = " 0 "   l v l = " 1 "   m a r L = " 4 5 7 2 0 0 " > < a : b u N o n e / > < a : d e f R P r   d i r t y = " 0 "   l a n g = " e n - U S "   s z = " 1 2 0 0 " / > < / a : l v l 2 p P r > < a : l v l 3 p P r   i n d e n t = " 0 "   l v l = " 2 "   m a r L = " 9 1 4 4 0 0 " > < a : b u N o n e / > < a : d e f R P r   d i r t y = " 0 "   l a n g = " e n - U S "   s z = " 1 0 0 0 " / > < / a : l v l 3 p P r > < a : l v l 4 p P r   i n d e n t = " 0 "   l v l = " 3 "   m a r L = " 1 3 7 1 6 0 0 " > < a : b u N o n e / > < a : d e f R P r   d i r t y = " 0 "   l a n g = " e n - U S "   s z = " 9 0 0 " / > < / a : l v l 4 p P r > < a : l v l 5 p P r   i n d e n t = " 0 "   l v l = " 4 "   m a r L = " 1 8 2 8 8 0 0 " > < a : b u N o n e / > < a : d e f R P r   d i r t y = " 0 "   l a n g = " e n - U S "   s z = " 9 0 0 " / > < / a : l v l 5 p P r > < a : l v l 6 p P r   i n d e n t = " 0 "   l v l = " 5 "   m a r L = " 2 2 8 6 0 0 0 " > < a : b u N o n e / > < a : d e f R P r   d i r t y = " 0 "   l a n g = " e n - U S "   s z = " 9 0 0 " / > < / a : l v l 6 p P r > < a : l v l 7 p P r   i n d e n t = " 0 "   l v l = " 6 "   m a r L = " 2 7 4 3 2 0 0 " > < a : b u N o n e / > < a : d e f R P r   d i r t y = " 0 "   l a n g = " e n - U S "   s z = " 9 0 0 " / > < / a : l v l 7 p P r > < a : l v l 8 p P r   i n d e n t = " 0 "   l v l = " 7 "   m a r L = " 3 2 0 0 4 0 0 " > < a : b u N o n e / > < a : d e f R P r   d i r t y = " 0 "   l a n g = " e n - U S "   s z = " 9 0 0 " / > < / a : l v l 8 p P r > < a : l v l 9 p P r   i n d e n t = " 0 "   l v l = " 8 "   m a r L = " 3 6 5 7 6 0 0 " > < a : b u N o n e / > < a : d e f R P r   d i r t y = " 0 "   l a n g = " e n - U S "   s z = " 9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9 7 9 E C 8 6 5 - 2 B 3 F - 4 8 0 0 - 8 4 7 B - 0 1 6 7 C 7 6 6 3 3 3 A } " > < a 1 6 : c r e a t i o n I d   x m l n s : a 1 6 = " h t t p : / / s c h e m a s . m i c r o s o f t . c o m / o f f i c e / d r a w i n g / 2 0 1 0 / m a i n "   i d = " { 0 0 E 0 9 8 8 4 - D 0 E 3 - 4 4 4 0 - A 3 5 9 - 9 6 4 8 3 7 7 3 3 4 A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4 1 7 7 5 B C A - F C 0 6 - 4 F E A - B 7 E D - 9 3 9 F 7 2 D 0 6 8 4 A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C 7 F 2 E A 2 0 - A D 1 B - 4 3 9 D - 9 C D 4 - 7 F 5 8 1 9 C 8 A 7 5 D } " > < a 1 6 : c r e a t i o n I d   x m l n s : a 1 6 = " h t t p : / / s c h e m a s . m i c r o s o f t . c o m / o f f i c e / d r a w i n g / 2 0 1 0 / m a i n "   i d = " { F 1 0 A F 7 1 9 - A E 8 8 - 4 B B 2 - A 4 3 9 - D 6 F 3 D 2 0 B 2 B 8 6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A 7 7 D 5 E C D - 1 F 1 A - 4 9 F 7 - B F 1 C - 1 C 5 1 5 4 8 2 7 1 A 8 } " > < a 1 6 : c r e a t i o n I d   x m l n s : a 1 6 = " h t t p : / / s c h e m a s . m i c r o s o f t . c o m / o f f i c e / d r a w i n g / 2 0 1 0 / m a i n "   i d = " { D E 7 8 F 4 A E - B 7 8 D - 4 A A 9 - 9 B 8 0 - 4 4 6 8 B 1 7 6 5 A 8 1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E 8 4 8 2 4 8 - A 8 7 1 - 4 D 2 4 - 8 F 4 E - A 5 C 5 D E A 8 3 6 A 4 } "   t y p e = " s l i d e n u m " / > < a : e n d P a r a R P r   d i r t y = " 0 "   l a n g = " e n - U S " / > < / a : p > < / p : t x B o d y > < / p : s p > < / p : s p T r e e > < p : e x t L s t > < p : e x t   u r i = " { F 9 6 3 C A C E - 1 C 1 C - 4 6 4 0 - A B F D - A 7 3 B 1 9 4 3 9 1 C 0 } " > < p 1 4 : c r e a t i o n I d   x m l n s : p 1 4 = " h t t p : / / s c h e m a s . m i c r o s o f t . c o m / o f f i c e / p o w e r p o i n t / 2 0 1 0 / m a i n "   v a l = " 1 6 6 4 8 1 2 0 1 9 5 6 8 " / > < / p : e x t > < / p : e x t L s t > < / p : c S l d > < p : c l r M a p O v r > < a : m a s t e r C l r M a p p i n g / > < / p : c l r M a p O v r > < / p : s l d L a y o u t >
</file>

<file path=ppt/slideLayouts/slideLayout1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x " > < p : c S l d   n a m e = " T i t l e   a n d   V e r t i c a l   T e x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5 B 1 3 E 9 9 4 - 4 5 2 8 - 4 9 B E - B F D 6 - 4 5 4 3 2 6 9 2 D 3 8 2 } " > < a 1 6 : c r e a t i o n I d   x m l n s : a 1 6 = " h t t p : / / s c h e m a s . m i c r o s o f t . c o m / o f f i c e / d r a w i n g / 2 0 1 0 / m a i n "   i d = " { 6 B C A 5 2 8 8 - B 5 C 0 - 4 D 4 9 - B E 6 8 - C 8 0 B E B 9 4 3 9 9 7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D 0 6 6 C 0 8 5 - D 2 A C - 4 3 B 9 - 9 7 3 1 - E 4 3 9 E 7 F D E 3 7 2 } " > < a 1 6 : c r e a t i o n I d   x m l n s : a 1 6 = " h t t p : / / s c h e m a s . m i c r o s o f t . c o m / o f f i c e / d r a w i n g / 2 0 1 0 / m a i n "   i d = " { 7 0 1 B 5 C 4 C - B 6 D 4 - 4 F C 5 - A 1 1 C - 4 7 D 9 9 D 7 F 6 3 8 8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/ > < p : t x B o d y > < a : b o d y P r   r t l C o l = " 0 "   v e r t = " h o r z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6 8 4 C 0 7 B B - 4 2 B 2 - 4 1 6 F - 8 7 5 1 - A 2 4 E C F 2 0 0 8 B 6 } " > < a 1 6 : c r e a t i o n I d   x m l n s : a 1 6 = " h t t p : / / s c h e m a s . m i c r o s o f t . c o m / o f f i c e / d r a w i n g / 2 0 1 0 / m a i n "   i d = " { 2 4 2 2 6 5 C E - E D 6 2 - 4 2 5 E - 9 A 6 8 - A 3 8 8 D 1 E 5 D C 5 E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2 A 9 0 F 1 9 F - 9 0 8 7 - 4 C 1 5 - B 7 2 0 - A 3 9 D 5 4 1 1 2 2 6 9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D 6 7 3 9 8 2 0 - 1 3 C E - 4 9 2 F - B 0 5 6 - 0 8 F 4 E 8 2 C A 7 A 8 } " > < a 1 6 : c r e a t i o n I d   x m l n s : a 1 6 = " h t t p : / / s c h e m a s . m i c r o s o f t . c o m / o f f i c e / d r a w i n g / 2 0 1 0 / m a i n "   i d = " { 6 1 A 6 D 8 2 B - C F 4 C - 4 8 5 E - B E 4 4 - C E E 2 B 5 E F 0 E F E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0 8 B 9 D B 3 3 - 9 0 3 4 - 4 2 D 7 - A 8 1 B - D 3 B F A A 5 2 E F D B } " > < a 1 6 : c r e a t i o n I d   x m l n s : a 1 6 = " h t t p : / / s c h e m a s . m i c r o s o f t . c o m / o f f i c e / d r a w i n g / 2 0 1 0 / m a i n "   i d = " { 5 E 3 C D C F F - 4 1 9 4 - 4 0 3 B - 8 9 A 0 - 7 7 3 7 7 C 8 2 B 9 5 6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C 2 1 D 2 C 7 C - 0 0 5 B - 4 0 E 0 - 9 F F F - 8 4 8 9 1 D 2 8 7 7 E E } "   t y p e = " s l i d e n u m " / > < a : e n d P a r a R P r   d i r t y = " 0 "   l a n g = " e n - U S " / > < / a : p > < / p : t x B o d y > < / p : s p > < / p : s p T r e e > < p : e x t L s t > < p : e x t   u r i = " { 9 2 1 1 5 9 3 D - A B D 0 - 4 C 7 4 - 8 3 4 4 - F 4 7 9 1 D 3 5 2 A 9 E } " > < p 1 4 : c r e a t i o n I d   x m l n s : p 1 4 = " h t t p : / / s c h e m a s . m i c r o s o f t . c o m / o f f i c e / p o w e r p o i n t / 2 0 1 0 / m a i n "   v a l = " 1 6 6 4 8 1 2 0 1 9 5 7 1 " / > < / p : e x t > < / p : e x t L s t > < / p : c S l d > < p : c l r M a p O v r > < a : m a s t e r C l r M a p p i n g / > < / p : c l r M a p O v r > < / p : s l d L a y o u t >
</file>

<file path=ppt/slideLayouts/slideLayout1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i t l e A n d T x " > < p : c S l d   n a m e = " V e r t i c a l   T i t l e   a n d   T e x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V e r t i c a l   T i t l e   1 " > < a : e x t L s t > < a : e x t   u r i = " { 5 3 6 C 2 C 8 6 - 7 5 F F - 4 B 2 5 - 8 7 7 D - 4 4 C 8 D D 7 A C 9 6 6 } " > < a 1 6 : c r e a t i o n I d   x m l n s : a 1 6 = " h t t p : / / s c h e m a s . m i c r o s o f t . c o m / o f f i c e / d r a w i n g / 2 0 1 0 / m a i n "   i d = " { 3 1 8 0 8 4 C 8 - 9 9 8 C - 4 1 5 C - B 4 F 9 - 9 C 6 4 3 C E 7 8 D 5 C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6 6 2 9 4 0 0 "   y = " 2 7 4 6 3 8 " / > < a : e x t   c x = " 2 0 5 7 4 0 0 "   c y = " 5 8 5 1 5 2 4 " / > < / a : x f r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A A 0 F F A E 4 - B E 6 F - 4 F F 1 - 9 A D A - 1 2 3 6 5 9 8 8 2 F A 2 } " > < a 1 6 : c r e a t i o n I d   x m l n s : a 1 6 = " h t t p : / / s c h e m a s . m i c r o s o f t . c o m / o f f i c e / d r a w i n g / 2 0 1 0 / m a i n "   i d = " { 2 8 2 6 C 1 E 2 - 9 B 3 9 - 4 9 0 0 - 9 D B F - E 7 5 2 2 2 F C 3 0 C 0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4 5 7 2 0 0 "   y = " 2 7 4 6 3 8 " / > < a : e x t   c x = " 6 0 1 9 8 0 0 "   c y = " 5 8 5 1 5 2 4 " / > < / a : x f r m > < / p : s p P r > < p : t x B o d y > < a : b o d y P r   r t l C o l = " 0 "   v e r t = " h o r z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E 8 D 5 7 B 7 1 - 7 D 1 8 - 4 6 2 4 - A 3 B 7 - F 6 D F F 1 E 6 8 1 C 4 } " > < a 1 6 : c r e a t i o n I d   x m l n s : a 1 6 = " h t t p : / / s c h e m a s . m i c r o s o f t . c o m / o f f i c e / d r a w i n g / 2 0 1 0 / m a i n "   i d = " { C 0 B B 2 F 6 F - F 7 D A - 4 D 7 6 - 9 D F 5 - 1 B 9 B 9 2 D 5 C 6 F D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3 7 7 A B B 2 D - 8 4 2 C - 4 A 5 7 - A 4 B C - 6 7 E 2 A 6 8 5 C B D 2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8 5 8 3 2 3 E 7 - 7 1 3 F - 4 7 2 B - A 1 6 B - 7 A D C 8 7 4 D A C 6 E } " > < a 1 6 : c r e a t i o n I d   x m l n s : a 1 6 = " h t t p : / / s c h e m a s . m i c r o s o f t . c o m / o f f i c e / d r a w i n g / 2 0 1 0 / m a i n "   i d = " { 8 A 8 9 6 C B 3 - 5 D D 1 - 4 5 7 D - 8 C 1 C - 5 E 0 B 8 2 0 8 1 3 C 6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D 0 7 A A 9 8 A - 5 1 B C - 4 1 1 E - 9 2 B A - 7 A D 5 0 7 7 C 3 F C 9 } " > < a 1 6 : c r e a t i o n I d   x m l n s : a 1 6 = " h t t p : / / s c h e m a s . m i c r o s o f t . c o m / o f f i c e / d r a w i n g / 2 0 1 0 / m a i n "   i d = " { 7 6 D 7 8 F B 3 - 3 B F 3 - 4 C F 2 - 9 7 7 A - 3 A E 3 F E D 4 7 C B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7 2 F 3 4 5 9 3 - F 1 7 5 - 4 B 2 F - 9 8 2 F - 1 F B D 3 3 7 9 F 9 7 A } "   t y p e = " s l i d e n u m " / > < a : e n d P a r a R P r   d i r t y = " 0 "   l a n g = " e n - U S " / > < / a : p > < / p : t x B o d y > < / p : s p > < / p : s p T r e e > < p : e x t L s t > < p : e x t   u r i = " { F 2 7 2 E B C 4 - 4 E 6 1 - 4 9 F B - A B 6 2 - F 0 9 A 4 B C D E 5 9 2 } " > < p 1 4 : c r e a t i o n I d   x m l n s : p 1 4 = " h t t p : / / s c h e m a s . m i c r o s o f t . c o m / o f f i c e / p o w e r p o i n t / 2 0 1 0 / m a i n "   v a l = " 1 6 6 4 8 1 2 0 1 9 5 7 4 " / > < / p : e x t > < / p : e x t L s t > < / p : c S l d > < p : c l r M a p O v r > < a : m a s t e r C l r M a p p i n g / > < / p : c l r M a p O v r > < / p : s l d L a y o u t >
</file>

<file path=ppt/slideLayouts/slideLayout1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c u s t " > < p : c S l d   n a m e = " 1 _ T w o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C o n t e n t   P l a c e h o l d e r   2 " > < a : e x t L s t > < a : e x t   u r i = " { 1 8 C 1 5 0 D 0 - B F 5 6 - 4 D 8 7 - 8 D 6 0 - E C E D 3 7 1 4 5 0 6 6 } " > < a 1 6 : c r e a t i o n I d   x m l n s : a 1 6 = " h t t p : / / s c h e m a s . m i c r o s o f t . c o m / o f f i c e / d r a w i n g / 2 0 1 0 / m a i n "   i d = " { D D 2 C D 8 4 E - B D B C - 4 8 3 1 - A 7 A D - 1 8 3 8 C A 4 B 4 E 6 D } " / > < / a : e x t > < / a : e x t L s t > < / p : c N v P r > < p : c N v S p P r > < a : s p L o c k s   n o G r p = " t r u e " / > < / p : c N v S p P r > < p : n v P r > < p : p h / > < / p : n v P r > < / p : n v S p P r > < p : s p P r > < a : x f r m   r o t = " 0 " > < a : o f f   x = " 9 1 4 4 0 0 "   y = " 1 3 7 1 6 0 1 " / > < a : e x t   c x = " 3 5 0 5 2 0 0 "   c y = " 3 8 1 0 0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0 " > < a : b u N o n e / > < a : d e f R P r   b = " 0 "   d i r t y = " 0 "   l a n g = " e n - U S "   s z = " 1 2 0 0 " > < a : s o l i d F i l l > < a : s c h e m e C l r   v a l = " b g 1 " / > < / a : s o l i d F i l l > < a : l a t i n   t y p e f a c e = " + m n - l t " / > < / a : d e f R P r > < / a : l v l 1 p P r > < a : l v l 2 p P r   i n d e n t = " - 1 8 2 8 8 0 0 "   l v l = " 1 "   m a r L = " 1 8 2 8 8 0 0 " > < a : b u N o n e / > < a : d e f R P r   d i r t y = " 0 "   l a n g = " e n - U S "   s z = " 1 2 0 0 " > < a : s o l i d F i l l > < a : s c h e m e C l r   v a l = " b g 1 " / > < / a : s o l i d F i l l > < / a : d e f R P r > < / a : l v l 2 p P r > < a : l v l 3 p P r   i n d e n t = " - 1 8 2 8 8 0 0 "   l v l = " 2 "   m a r L = " 1 8 2 8 8 0 0 " > < a : b u N o n e / > < a : d e f R P r   d i r t y = " 0 "   l a n g = " e n - U S "   s z = " 1 2 0 0 " > < a : s o l i d F i l l > < a : s c h e m e C l r   v a l = " b g 1 " / > < / a : s o l i d F i l l > < / a : d e f R P r > < / a : l v l 3 p P r > < a : l v l 4 p P r   i n d e n t = " - 1 8 2 8 8 0 0 "   l v l = " 3 "   m a r L = " 1 8 2 8 8 0 0 " > < a : b u N o n e / > < a : d e f R P r   d i r t y = " 0 "   l a n g = " e n - U S "   s z = " 1 2 0 0 " > < a : s o l i d F i l l > < a : s c h e m e C l r   v a l = " b g 1 " / > < / a : s o l i d F i l l > < / a : d e f R P r > < / a : l v l 4 p P r > < a : l v l 5 p P r   i n d e n t = " - 1 8 2 8 8 0 0 "   l v l = " 4 "   m a r L = " 1 8 2 8 8 0 0 " > < a : b u N o n e / > < a : d e f R P r   d i r t y = " 0 "   l a n g = " e n - U S "   s z = " 1 2 0 0 " > < a : s o l i d F i l l > < a : s c h e m e C l r   v a l = " b g 1 " / > < / a : s o l i d F i l l > < / a : d e f R P r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3 "   n a m e = " C o n t e n t   P l a c e h o l d e r   3 " > < a : e x t L s t > < a : e x t   u r i = " { 0 1 7 C 1 8 9 E - 4 B 3 3 - 4 B 3 5 - A 7 4 9 - 6 8 6 6 F D C F 8 B 6 B } " > < a 1 6 : c r e a t i o n I d   x m l n s : a 1 6 = " h t t p : / / s c h e m a s . m i c r o s o f t . c o m / o f f i c e / d r a w i n g / 2 0 1 0 / m a i n "   i d = " { E 1 3 E 0 6 3 4 - D 3 A 8 - 4 E 0 F - A C 8 C - 0 A 1 3 3 9 6 4 A B B F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5 0 2 9 2 0 0 "   y = " 1 3 7 1 6 0 1 " / > < a : e x t   c x = " 3 4 2 9 0 0 0 "   c y = " 3 8 1 0 0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0 " > < a : b u N o n e / > < a : d e f R P r   b = " 0 "   d i r t y = " 0 "   l a n g = " e n - U S "   s z = " 1 2 0 0 " > < a : s o l i d F i l l > < a : s c h e m e C l r   v a l = " b g 1 " / > < / a : s o l i d F i l l > < a : l a t i n   t y p e f a c e = " + m n - l t " / > < / a : d e f R P r > < / a : l v l 1 p P r > < a : l v l 2 p P r   i n d e n t = " 0 "   l v l = " 1 "   m a r L = " 0 " > < a : b u N o n e / > < a : d e f R P r   d i r t y = " 0 "   l a n g = " e n - U S "   s z = " 1 2 0 0 " > < a : s o l i d F i l l > < a : s c h e m e C l r   v a l = " b g 1 " / > < / a : s o l i d F i l l > < / a : d e f R P r > < / a : l v l 2 p P r > < a : l v l 3 p P r   i n d e n t = " 0 "   l v l = " 2 "   m a r L = " 0 " > < a : b u N o n e / > < a : d e f R P r   d i r t y = " 0 "   l a n g = " e n - U S "   s z = " 1 2 0 0 " > < a : s o l i d F i l l > < a : s c h e m e C l r   v a l = " b g 1 " / > < / a : s o l i d F i l l > < / a : d e f R P r > < / a : l v l 3 p P r > < a : l v l 4 p P r   i n d e n t = " 0 "   l v l = " 3 "   m a r L = " 0 " > < a : b u N o n e / > < a : d e f R P r   d i r t y = " 0 "   l a n g = " e n - U S "   s z = " 1 2 0 0 " > < a : s o l i d F i l l > < a : s c h e m e C l r   v a l = " b g 1 " / > < / a : s o l i d F i l l > < / a : d e f R P r > < / a : l v l 4 p P r > < a : l v l 5 p P r   i n d e n t = " 0 "   l v l = " 4 "   m a r L = " 0 " > < a : b u N o n e / > < a : d e f R P r   d i r t y = " 0 "   l a n g = " e n - U S "   s z = " 1 2 0 0 " > < a : s o l i d F i l l > < a : s c h e m e C l r   v a l = " b g 1 " / > < / a : s o l i d F i l l > < / a : d e f R P r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S l i d e   N u m b e r   P l a c e h o l d e r   8 " > < a : e x t L s t > < a : e x t   u r i = " { F 2 5 1 8 2 1 4 - 7 3 0 3 - 4 A F A - 9 F 7 3 - 8 1 4 B 2 5 5 3 1 9 2 4 } " > < a 1 6 : c r e a t i o n I d   x m l n s : a 1 6 = " h t t p : / / s c h e m a s . m i c r o s o f t . c o m / o f f i c e / d r a w i n g / 2 0 1 0 / m a i n "   i d = " { 8 B 2 7 C 0 B B - 7 0 7 6 - 4 2 1 A - A 5 F 4 - 1 9 4 F 6 B 0 6 4 7 B 8 } " / > < / a : e x t > < / a : e x t L s t > < / p : c N v P r > < p : c N v S p P r > < a : s p L o c k s   n o G r p = " t r u e " / > < / p : c N v S p P r > < p : n v P r > < p : p h   i d x = " 2 "   s z = " q u a r t e r "   t y p e = " s l d N u m " / > < / p : n v P r > < / p : n v S p P r > < p : s p P r / > < p : t x B o d y > < a : b o d y P r   r t l C o l = " 0 " / > < a : l s t S t y l e / > < a : p > < a : p P r / > < a : f l d   i d = " { 5 E 7 D C D 2 B - 1 A 7 A - 4 6 E 4 - 8 C 0 3 - B B 4 C F F 9 B 2 B B C } "   t y p e = " s l i d e n u m " / > < a : e n d P a r a R P r   d i r t y = " 0 "   l a n g = " e n - U S " / > < / a : p > < / p : t x B o d y > < / p : s p > < p : s p > < p : n v S p P r > < p : c N v P r   i d = " 5 "   n a m e = " F o o t e r   P l a c e h o l d e r   9 " > < a : e x t L s t > < a : e x t   u r i = " { 6 0 8 B F A 0 4 - E 9 7 4 - 4 3 C A - 8 A 2 D - 5 2 0 1 D F A 3 5 0 9 B } " > < a 1 6 : c r e a t i o n I d   x m l n s : a 1 6 = " h t t p : / / s c h e m a s . m i c r o s o f t . c o m / o f f i c e / d r a w i n g / 2 0 1 0 / m a i n "   i d = " { 9 2 F 0 1 6 1 E - 1 4 1 C - 4 A 1 5 - B F D 6 - E D B B 8 F C C E E D D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T i t l e   1 1 " > < a : e x t L s t > < a : e x t   u r i = " { 0 5 3 A 7 1 E 6 - 0 5 2 1 - 4 2 E C - 8 A E 9 - 9 1 1 3 D 0 4 A 6 3 E 5 } " > < a 1 6 : c r e a t i o n I d   x m l n s : a 1 6 = " h t t p : / / s c h e m a s . m i c r o s o f t . c o m / o f f i c e / d r a w i n g / 2 0 1 0 / m a i n "   i d = " { 2 7 2 2 6 F D B - 8 4 9 E - 4 D A 6 - B D 8 6 - 0 0 1 F 6 9 1 F 4 E 5 A } " / > < / a : e x t > < / a : e x t L s t > < / p : c N v P r > < p : c N v S p P r > < a : s p L o c k s   n o G r p = " t r u e " / > < / p : c N v S p P r > < p : n v P r > < p : p h   i d x = " 4 "   t y p e = " t i t l e " / > < / p : n v P r > < / p : n v S p P r > < p : s p P r > < a : x f r m   r o t = " 0 " > < a : o f f   x = " 9 9 0 6 0 0 "   y = " 1 5 2 4 0 0 " / > < a : e x t   c x = " 7 6 2 0 0 0 0 "   c y = " 7 1 5 9 6 2 " / > < / a : x f r m > < / p : s p P r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/ p : s p T r e e > < p : e x t L s t > < p : e x t   u r i = " { 0 4 D 5 5 9 9 0 - 4 A 0 D - 4 A B 8 - 9 8 9 A - 4 E 0 3 0 1 C 1 D 1 B 2 } " > < p 1 4 : c r e a t i o n I d   x m l n s : p 1 4 = " h t t p : / / s c h e m a s . m i c r o s o f t . c o m / o f f i c e / p o w e r p o i n t / 2 0 1 0 / m a i n "   v a l = " 1 6 6 4 8 1 2 0 1 9 5 7 7 " / > < / p : e x t > < / p : e x t L s t > < / p : c S l d > < p : c l r M a p O v r > < a : m a s t e r C l r M a p p i n g / > < / p : c l r M a p O v r > < / p : s l d L a y o u t >
</file>

<file path=ppt/slideLayouts/slideLayout1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c u s t " > < p : c S l d   n a m e = " T h r e e   P i c t u r e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F o o t e r   P l a c e h o l d e r   2 " > < a : e x t L s t > < a : e x t   u r i = " { E 6 F 2 0 5 D 6 - 3 6 E 7 - 4 2 8 7 - 9 2 6 E - F 3 3 1 3 2 A 0 1 9 3 9 } " > < a 1 6 : c r e a t i o n I d   x m l n s : a 1 6 = " h t t p : / / s c h e m a s . m i c r o s o f t . c o m / o f f i c e / d r a w i n g / 2 0 1 0 / m a i n "   i d = " { F A A 1 4 F 3 6 - 1 8 C A - 4 6 D 8 - B 2 5 E - 9 6 9 D C 8 6 5 0 6 1 3 } " / > < / a : e x t > < / a : e x t L s t > < / p : c N v P r > < p : c N v S p P r > < a : s p L o c k s   n o G r p = " t r u e " / > < / p : c N v S p P r > < p : n v P r > < p : p h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S l i d e   N u m b e r   P l a c e h o l d e r   3 " > < a : e x t L s t > < a : e x t   u r i = " { 0 D 3 2 7 3 2 4 - 8 F 1 4 - 4 2 4 C - A 0 6 5 - 6 C 1 B 0 7 D F D 8 9 F } " > < a 1 6 : c r e a t i o n I d   x m l n s : a 1 6 = " h t t p : / / s c h e m a s . m i c r o s o f t . c o m / o f f i c e / d r a w i n g / 2 0 1 0 / m a i n "   i d = " { 0 3 3 9 F 4 0 B - E 0 5 1 - 4 3 F 9 - B 3 E 1 - 2 B 8 3 9 5 F B B 5 9 2 } " / > < / a : e x t > < / a : e x t L s t > < / p : c N v P r > < p : c N v S p P r > < a : s p L o c k s   n o G r p = " t r u e " / > < / p : c N v S p P r > < p : n v P r > < p : p h   i d x = " 1 "   s z = " q u a r t e r "   t y p e = " s l d N u m " / > < / p : n v P r > < / p : n v S p P r > < p : s p P r / > < p : t x B o d y > < a : b o d y P r   r t l C o l = " 0 " / > < a : l s t S t y l e / > < a : p > < a : p P r / > < a : f l d   i d = " { 6 B F 2 D B 7 C - F F 5 F - 4 E 1 C - B 8 0 B - 2 A A 3 6 E E 0 8 4 F B } "   t y p e = " s l i d e n u m " /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5 2 A 6 9 0 4 9 - 0 A 1 8 - 4 A 4 C - 9 8 4 5 - 1 4 D 4 0 A 6 E 5 F 0 7 } " > < a 1 6 : c r e a t i o n I d   x m l n s : a 1 6 = " h t t p : / / s c h e m a s . m i c r o s o f t . c o m / o f f i c e / d r a w i n g / 2 0 1 0 / m a i n "   i d = " { F 1 6 2 3 4 E C - 6 2 9 4 - 4 7 7 A - A C 3 6 - 6 3 6 A 0 2 0 F 0 5 A 5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4 5 7 2 0 0 "   y = " 3 0 4 8 0 0 1 " / > < a : e x t   c x = " 2 7 4 3 2 0 0 "   c y = " 2 6 6 6 9 9 8 " / > < / a : x f r m > < / p : s p P r > < p : t x B o d y > < a : b o d y P r   l I n s = " 2 7 4 3 2 0 "   r I n s = " 1 8 2 8 8 0 "   r t l C o l = " 0 "   t I n s = " 0 "   v e r t = " h o r z " > < a : n o r m A u t o f i t / > < / a : b o d y P r > < a : l s t S t y l e > < a : l v l 1 p P r   l v l = " 0 " > < a : l n S p c > < a : s p c P t s   v a l = " 2 0 0 0 " / > < / a : l n S p c > < a : d e f R P r   d i r t y = " 0 "   l a n g = " e n - U S "   s z = " 1 8 0 0 " > < a : s o l i d F i l l > < a : s c h e m e C l r   v a l = " b g 1 " / > < / a : s o l i d F i l l > < / a : d e f R P r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C o n t e n t   P l a c e h o l d e r   3 " > < a : e x t L s t > < a : e x t   u r i = " { C 0 C F 7 F B A - 4 F 6 3 - 4 2 6 8 - A 5 A 2 - 2 C 1 D B D 8 5 2 2 2 D } " > < a 1 6 : c r e a t i o n I d   x m l n s : a 1 6 = " h t t p : / / s c h e m a s . m i c r o s o f t . c o m / o f f i c e / d r a w i n g / 2 0 1 0 / m a i n "   i d = " { 6 4 A F 7 D E 1 - 3 7 C D - 4 B 4 C - A B 0 7 - 4 9 4 2 F B F 9 B B 2 0 } " / > < / a : e x t > < / a : e x t L s t > < / p : c N v P r > < p : c N v S p P r > < a : s p L o c k s   n o G r p = " t r u e " / > < / p : c N v S p P r > < p : n v P r > < p : p h   i d x = " 3 " / > < / p : n v P r > < / p : n v S p P r > < p : s p P r > < a : x f r m   r o t = " 0 " > < a : o f f   x = " 3 2 3 8 5 0 0 "   y = " 3 0 4 8 0 0 1 " / > < a : e x t   c x = " 2 7 4 3 2 0 0 "   c y = " 2 6 6 6 9 9 8 " / > < / a : x f r m > < / p : s p P r > < p : t x B o d y > < a : b o d y P r   l I n s = " 2 7 4 3 2 0 "   r I n s = " 1 8 2 8 8 0 "   r t l C o l = " 0 "   t I n s = " 0 "   v e r t = " h o r z " > < a : n o r m A u t o f i t / > < / a : b o d y P r > < a : l s t S t y l e > < a : l v l 1 p P r   l v l = " 0 " > < a : l n S p c > < a : s p c P t s   v a l = " 2 0 0 0 " / > < / a : l n S p c > < a : d e f R P r   d i r t y = " 0 "   l a n g = " e n - U S "   s z = " 1 8 0 0 " > < a : s o l i d F i l l > < a : s c h e m e C l r   v a l = " b g 1 " / > < / a : s o l i d F i l l > < / a : d e f R P r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6 "   n a m e = " C o n t e n t   P l a c e h o l d e r   3 " > < a : e x t L s t > < a : e x t   u r i = " { 0 F 0 B D E 5 4 - E 0 8 0 - 4 A D D - A C 5 9 - 8 F 9 1 4 E A C 6 0 3 8 } " > < a 1 6 : c r e a t i o n I d   x m l n s : a 1 6 = " h t t p : / / s c h e m a s . m i c r o s o f t . c o m / o f f i c e / d r a w i n g / 2 0 1 0 / m a i n "   i d = " { 7 2 5 8 F D 6 5 - F 3 5 6 - 4 7 F 3 - 8 F 2 2 - B 1 9 5 F E C 9 3 B 9 E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6 0 1 9 8 0 0 "   y = " 3 0 4 8 0 0 1 " / > < a : e x t   c x = " 2 7 4 3 2 0 0 "   c y = " 2 6 6 6 9 9 8 " / > < / a : x f r m > < / p : s p P r > < p : t x B o d y > < a : b o d y P r   l I n s = " 2 7 4 3 2 0 "   r I n s = " 1 8 2 8 8 0 "   r t l C o l = " 0 "   t I n s = " 0 "   v e r t = " h o r z " > < a : n o r m A u t o f i t / > < / a : b o d y P r > < a : l s t S t y l e > < a : l v l 1 p P r   l v l = " 0 " > < a : l n S p c > < a : s p c P t s   v a l = " 2 0 0 0 " / > < / a : l n S p c > < a : d e f R P r   d i r t y = " 0 "   l a n g = " e n - U S "   s z = " 1 8 0 0 " > < a : s o l i d F i l l > < a : s c h e m e C l r   v a l = " b g 1 " / > < / a : s o l i d F i l l > < / a : d e f R P r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7 "   n a m e = " C o n t e n t   P l a c e h o l d e r   2 " > < a : e x t L s t > < a : e x t   u r i = " { A 2 8 C 3 9 3 7 - 9 5 8 A - 4 0 1 6 - 8 5 A E - 1 1 E 4 D 7 3 3 9 4 4 8 } " > < a 1 6 : c r e a t i o n I d   x m l n s : a 1 6 = " h t t p : / / s c h e m a s . m i c r o s o f t . c o m / o f f i c e / d r a w i n g / 2 0 1 0 / m a i n "   i d = " { 8 D 3 5 0 1 B 8 - 6 D 5 0 - 4 9 3 F - A B 0 D - 5 3 6 F E 5 E 8 5 5 6 4 } " / > < / a : e x t > < / a : e x t L s t > < / p : c N v P r > < p : c N v S p P r > < a : s p L o c k s   n o G r p = " t r u e " / > < / p : c N v S p P r > < p : n v P r > < p : p h   i d x = " 5 " / > < / p : n v P r > < / p : n v S p P r > < p : s p P r > < a : x f r m   r o t = " 0 " > < a : o f f   x = " 4 5 7 2 0 0 "   y = " 1 0 6 6 8 0 1 " / > < a : e x t   c x = " 2 7 4 3 2 0 0 "   c y = " 1 9 0 5 0 0 0 " / > < / a : x f r m > < / p : s p P r > < p : t x B o d y > < a : b o d y P r   r t l C o l = " 0 "   v e r t = " h o r z " > < a : n o A u t o f i t / > < / a : b o d y P r > < a : l s t S t y l e > < a : l v l 1 p P r   l v l = " 0 " > < a : d e f R P r   d i r t y = " 0 "   l a n g = " e n - U S "   s z = " 2 0 0 0 " > < a : s o l i d F i l l > < a : s c h e m e C l r   v a l = " b g 1 " / > < / a : s o l i d F i l l > < / a : d e f R P r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8 "   n a m e = " C o n t e n t   P l a c e h o l d e r   3 " > < a : e x t L s t > < a : e x t   u r i = " { D D A 3 6 5 5 8 - A 4 0 5 - 4 B C 5 - B 3 6 A - 2 2 A F D 3 5 2 8 B 7 D } " > < a 1 6 : c r e a t i o n I d   x m l n s : a 1 6 = " h t t p : / / s c h e m a s . m i c r o s o f t . c o m / o f f i c e / d r a w i n g / 2 0 1 0 / m a i n "   i d = " { E 7 8 5 3 2 2 9 - 3 2 4 2 - 4 2 E E - B C A C - 1 3 A 6 8 A 0 E B 7 7 6 } " / > < / a : e x t > < / a : e x t L s t > < / p : c N v P r > < p : c N v S p P r > < a : s p L o c k s   n o G r p = " t r u e " / > < / p : c N v S p P r > < p : n v P r > < p : p h   i d x = " 6 " / > < / p : n v P r > < / p : n v S p P r > < p : s p P r > < a : x f r m   r o t = " 0 " > < a : o f f   x = " 3 2 7 6 6 0 0 "   y = " 1 0 6 6 8 0 1 " / > < a : e x t   c x = " 2 6 6 7 0 0 0 "   c y = " 1 9 0 5 0 0 0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> < a : s o l i d F i l l > < a : s c h e m e C l r   v a l = " b g 1 " / > < / a : s o l i d F i l l > < / a : d e f R P r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9 "   n a m e = " C o n t e n t   P l a c e h o l d e r   3 " > < a : e x t L s t > < a : e x t   u r i = " { 5 D 9 0 3 8 C 6 - 7 E 7 7 - 4 6 0 2 - 9 8 B E - 3 E B A 4 8 C E 5 2 8 6 } " > < a 1 6 : c r e a t i o n I d   x m l n s : a 1 6 = " h t t p : / / s c h e m a s . m i c r o s o f t . c o m / o f f i c e / d r a w i n g / 2 0 1 0 / m a i n "   i d = " { 1 D 7 A B 7 0 0 - 6 9 4 6 - 4 2 2 8 - A A C E - 9 1 F 9 1 E A F 0 2 1 B } " / > < / a : e x t > < / a : e x t L s t > < / p : c N v P r > < p : c N v S p P r > < a : s p L o c k s   n o G r p = " t r u e " / > < / p : c N v S p P r > < p : n v P r > < p : p h   i d x = " 7 " / > < / p : n v P r > < / p : n v S p P r > < p : s p P r > < a : x f r m   r o t = " 0 " > < a : o f f   x = " 6 0 1 9 8 0 0 "   y = " 1 0 6 6 8 0 1 " / > < a : e x t   c x = " 2 7 4 3 2 0 0 "   c y = " 1 9 0 5 0 0 0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> < a : s o l i d F i l l > < a : s c h e m e C l r   v a l = " b g 1 " / > < / a : s o l i d F i l l > < / a : d e f R P r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1 0 "   n a m e = " T i t l e   1 8 " > < a : e x t L s t > < a : e x t   u r i = " { E 0 E 5 2 0 5 3 - 5 B D 3 - 4 5 1 E - 8 B 0 2 - 1 3 A 8 1 6 2 A 3 3 E 1 } " > < a 1 6 : c r e a t i o n I d   x m l n s : a 1 6 = " h t t p : / / s c h e m a s . m i c r o s o f t . c o m / o f f i c e / d r a w i n g / 2 0 1 0 / m a i n "   i d = " { 4 F 5 9 F 2 7 6 - D 9 F 3 - 4 1 9 D - 8 C 5 4 - E 5 9 C B C 5 F 0 6 3 C } " / > < / a : e x t > < / a : e x t L s t > < / p : c N v P r > < p : c N v S p P r > < a : s p L o c k s   n o G r p = " t r u e " / > < / p : c N v S p P r > < p : n v P r > < p : p h   i d x = " 8 "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/ p : s p T r e e > < p : e x t L s t > < p : e x t   u r i = " { 8 2 E E 9 1 B 0 - A 0 4 4 - 4 E A 0 - A D 3 8 - D 8 7 F C B 8 F 2 3 0 F } " > < p 1 4 : c r e a t i o n I d   x m l n s : p 1 4 = " h t t p : / / s c h e m a s . m i c r o s o f t . c o m / o f f i c e / p o w e r p o i n t / 2 0 1 0 / m a i n "   v a l = " 1 6 6 4 8 1 2 0 1 9 5 8 1 " / > < / p : e x t > < / p : e x t L s t > < / p : c S l d > < p : c l r M a p O v r > < a : m a s t e r C l r M a p p i n g / > < / p : c l r M a p O v r > < / p : s l d L a y o u t >
</file>

<file path=ppt/slideLayouts/slideLayout1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c u s t " > < p : c S l d   n a m e = " T w o   P i c t u r e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F o o t e r   P l a c e h o l d e r   2 " > < a : e x t L s t > < a : e x t   u r i = " { 8 3 A 5 B 1 1 4 - F E 1 3 - 4 B 5 B - A 3 7 C - 9 1 A 4 A E 3 B 9 C 2 9 } " > < a 1 6 : c r e a t i o n I d   x m l n s : a 1 6 = " h t t p : / / s c h e m a s . m i c r o s o f t . c o m / o f f i c e / d r a w i n g / 2 0 1 0 / m a i n "   i d = " { 2 E 9 3 F C B F - B 6 3 D - 4 D A 6 - 8 7 C 1 - 2 E F 6 A 7 8 1 7 1 0 3 } " / > < / a : e x t > < / a : e x t L s t > < / p : c N v P r > < p : c N v S p P r > < a : s p L o c k s   n o G r p = " t r u e " / > < / p : c N v S p P r > < p : n v P r > < p : p h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S l i d e   N u m b e r   P l a c e h o l d e r   3 " > < a : e x t L s t > < a : e x t   u r i = " { 7 9 B C A F F 4 - E 6 6 1 - 4 9 1 3 - 9 6 2 1 - 8 6 E F E 0 5 7 9 B 5 7 } " > < a 1 6 : c r e a t i o n I d   x m l n s : a 1 6 = " h t t p : / / s c h e m a s . m i c r o s o f t . c o m / o f f i c e / d r a w i n g / 2 0 1 0 / m a i n "   i d = " { E 3 7 F A B 2 C - 4 4 2 0 - 4 5 C 8 - 9 F D 0 - E 1 5 0 1 1 1 3 0 D 0 3 } " / > < / a : e x t > < / a : e x t L s t > < / p : c N v P r > < p : c N v S p P r > < a : s p L o c k s   n o G r p = " t r u e " / > < / p : c N v S p P r > < p : n v P r > < p : p h   i d x = " 1 "   s z = " q u a r t e r "   t y p e = " s l d N u m " / > < / p : n v P r > < / p : n v S p P r > < p : s p P r / > < p : t x B o d y > < a : b o d y P r   r t l C o l = " 0 " / > < a : l s t S t y l e / > < a : p > < a : p P r / > < a : f l d   i d = " { 7 2 A 6 1 4 E 8 - 3 8 2 F - 4 A E 2 - 9 C C 7 - A 1 8 7 7 B 6 9 8 2 D C } "   t y p e = " s l i d e n u m " /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1 F 3 2 D 8 4 F - 6 7 B 8 - 4 8 9 3 - 9 5 8 A - C 5 F 1 1 9 E 2 3 0 1 A } " > < a 1 6 : c r e a t i o n I d   x m l n s : a 1 6 = " h t t p : / / s c h e m a s . m i c r o s o f t . c o m / o f f i c e / d r a w i n g / 2 0 1 0 / m a i n "   i d = " { 4 D 0 4 8 6 7 5 - A C 5 E - 4 1 3 D - B D 5 B - B D A F D 3 8 F 5 4 3 6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1 0 1 7 6 3 7 "   y = " 1 1 4 3 0 0 0 " / > < a : e x t   c x = " 3 4 2 9 0 0 0 "   c y = " 1 8 2 8 8 0 0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C o n t e n t   P l a c e h o l d e r   3 " > < a : e x t L s t > < a : e x t   u r i = " { A D B 5 D 3 F A - 2 1 F C - 4 1 A F - 9 D A 6 - 2 B A B 9 9 8 2 3 9 6 9 } " > < a 1 6 : c r e a t i o n I d   x m l n s : a 1 6 = " h t t p : / / s c h e m a s . m i c r o s o f t . c o m / o f f i c e / d r a w i n g / 2 0 1 0 / m a i n "   i d = " { 8 D B 6 3 B C D - A F A 8 - 4 D 5 7 - B C 7 6 - F 9 3 0 B 4 9 7 2 F 8 0 } " / > < / a : e x t > < / a : e x t L s t > < / p : c N v P r > < p : c N v S p P r > < a : s p L o c k s   n o G r p = " t r u e " / > < / p : c N v S p P r > < p : n v P r > < p : p h   i d x = " 3 " / > < / p : n v P r > < / p : n v S p P r > < p : s p P r > < a : x f r m   r o t = " 0 " > < a : o f f   x = " 4 5 7 2 0 0 0 "   y = " 1 2 1 9 2 0 0 " / > < a : e x t   c x = " 3 8 1 0 0 0 0 "   c y = " 2 0 5 7 3 9 8 " / > < / a : x f r m > < / p : s p P r > < p : t x B o d y > < a : b o d y P r   r t l C o l = " 0 "   v e r t = " h o r z " > < a : n o r m A u t o f i t / > < / a : b o d y P r > < a : l s t S t y l e > < a : l v l 1 p P r   a l g n = " l "   i n d e n t = " 0 "   l v l = " 0 "   m a r L = " 0 " > < a : b u N o n e / > < a : d e f R P r   b = " 1 "   d i r t y = " 0 "   l a n g = " e n - U S "   s z = " 1 4 0 0 " > < a : s o l i d F i l l > < a : s c h e m e C l r   v a l = " b g 1 " / > < / a : s o l i d F i l l > < a : l a t i n   t y p e f a c e = " + m n - l t " / > < / a : d e f R P r > < / a : l v l 1 p P r > < a : l v l 2 p P r   a l g n = " l "   i n d e n t = " 0 "   l v l = " 1 "   m a r L = " 0 " > < a : b u N o n e / > < a : d e f R P r   d i r t y = " 0 "   l a n g = " e n - U S "   s z = " 1 2 0 0 " > < a : s o l i d F i l l > < a : s c h e m e C l r   v a l = " b g 1 " / > < / a : s o l i d F i l l > < / a : d e f R P r > < / a : l v l 2 p P r > < a : l v l 3 p P r   a l g n = " l "   i n d e n t = " 0 "   l v l = " 2 "   m a r L = " 0 " > < a : b u N o n e / > < a : d e f R P r   d i r t y = " 0 "   l a n g = " e n - U S "   s z = " 1 2 0 0 " > < a : s o l i d F i l l > < a : s c h e m e C l r   v a l = " b g 1 " / > < / a : s o l i d F i l l > < / a : d e f R P r > < / a : l v l 3 p P r > < a : l v l 4 p P r   a l g n = " l "   i n d e n t = " 0 "   l v l = " 3 "   m a r L = " 0 " > < a : b u N o n e / > < a : d e f R P r   d i r t y = " 0 "   l a n g = " e n - U S "   s z = " 1 2 0 0 " > < a : s o l i d F i l l > < a : s c h e m e C l r   v a l = " b g 1 " / > < / a : s o l i d F i l l > < / a : d e f R P r > < / a : l v l 4 p P r > < a : l v l 5 p P r   a l g n = " l "   i n d e n t = " 0 "   l v l = " 4 "   m a r L = " 0 " > < a : b u N o n e / > < a : d e f R P r   d i r t y = " 0 "   l a n g = " e n - U S "   s z = " 1 2 0 0 " > < a : s o l i d F i l l > < a : s c h e m e C l r   v a l = " b g 1 " / > < / a : s o l i d F i l l > < / a : d e f R P r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 L e v e l   2 < / a : t > < / a : r > < / a : p > < a : p > < a : p P r   l v l = " 2 " / > < a : r > < a : r P r   d i r t y = " 0 "   l a n g = " e n - U S " / > < a : t > L e v e l   3 < / a : t > < / a : r > < / a : p > < a : p > < a : p P r   l v l = " 3 " / > < a : r > < a : r P r   d i r t y = " 0 "   l a n g = " e n - U S " / > < a : t > L e v e l   4 < / a : t > < / a : r > < / a : p > < a : p > < a : p P r   l v l = " 4 " / > < a : r > < a : r P r   d i r t y = " 0 "   l a n g = " e n - U S " / > < a : t > L e v e l   5 < / a : t > < / a : r > < a : e n d P a r a R P r   d i r t y = " 0 "   l a n g = " e n - U S " / > < / a : p > < / p : t x B o d y > < / p : s p > < p : s p > < p : n v S p P r > < p : c N v P r   i d = " 6 "   n a m e = " C o n t e n t   P l a c e h o l d e r   2 " > < a : e x t L s t > < a : e x t   u r i = " { A 9 E 1 A E 0 9 - 1 A B 9 - 4 F A E - A 7 7 F - B 6 1 B E 8 E E 8 5 C 3 } " > < a 1 6 : c r e a t i o n I d   x m l n s : a 1 6 = " h t t p : / / s c h e m a s . m i c r o s o f t . c o m / o f f i c e / d r a w i n g / 2 0 1 0 / m a i n "   i d = " { B 9 1 D 7 8 E E - F 1 B 1 - 4 5 1 7 - B A D F - 9 9 0 1 6 6 7 E 8 6 A 9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4 7 7 8 4 7 7 "   y = " 3 5 0 5 2 0 0 " / > < a : e x t   c x = " 3 4 2 9 0 0 0 "   c y = " 1 9 8 1 2 0 0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4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1 8 0 0 " / > < / a : l v l 4 p P r > < a : l v l 5 p P r   l v l = " 4 " > < a : d e f R P r   d i r t y = " 0 "   l a n g = " e n - U S "   s z = " 1 8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7 "   n a m e = " C o n t e n t   P l a c e h o l d e r   3 " > < a : e x t L s t > < a : e x t   u r i = " { 6 6 D 4 5 B 1 7 - 5 C A 3 - 4 E 6 0 - B D 5 3 - 0 4 F 7 6 0 6 2 F 3 D 5 } " > < a 1 6 : c r e a t i o n I d   x m l n s : a 1 6 = " h t t p : / / s c h e m a s . m i c r o s o f t . c o m / o f f i c e / d r a w i n g / 2 0 1 0 / m a i n "   i d = " { 8 D F 1 2 B E D - C 9 8 1 - 4 E E 6 - A 2 2 7 - A 0 D 1 7 4 5 D B F 5 9 } " / > < / a : e x t > < / a : e x t L s t > < / p : c N v P r > < p : c N v S p P r > < a : s p L o c k s   n o G r p = " t r u e " / > < / p : c N v S p P r > < p : n v P r > < p : p h   i d x = " 5 " / > < / p : n v P r > < / p : n v S p P r > < p : s p P r > < a : x f r m   r o t = " 0 " > < a : o f f   x = " 9 9 0 6 0 0 "   y = " 2 8 9 5 6 0 0 " / > < a : e x t   c x = " 3 4 2 9 0 0 0 "   c y = " 3 0 4 8 0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0 " > < a : b u N o n e / > < a : d e f R P r   b = " 1 "   d i r t y = " 0 "   l a n g = " e n - U S "   s z = " 1 4 0 0 " > < a : s o l i d F i l l > < a : s c h e m e C l r   v a l = " b g 1 " / > < / a : s o l i d F i l l > < a : l a t i n   t y p e f a c e = " + m n - l t " / > < / a : d e f R P r > < / a : l v l 1 p P r > < a : l v l 2 p P r   i n d e n t = " 0 "   l v l = " 1 "   m a r L = " 0 " > < a : b u N o n e / > < a : d e f R P r   d i r t y = " 0 "   l a n g = " e n - U S "   s z = " 1 2 0 0 " > < a : s o l i d F i l l > < a : s c h e m e C l r   v a l = " b g 1 " / > < / a : s o l i d F i l l > < / a : d e f R P r > < / a : l v l 2 p P r > < a : l v l 3 p P r   i n d e n t = " 0 "   l v l = " 2 "   m a r L = " 0 " > < a : b u N o n e / > < a : d e f R P r   d i r t y = " 0 "   l a n g = " e n - U S "   s z = " 1 2 0 0 " > < a : s o l i d F i l l > < a : s c h e m e C l r   v a l = " b g 1 " / > < / a : s o l i d F i l l > < / a : d e f R P r > < / a : l v l 3 p P r > < a : l v l 4 p P r   i n d e n t = " 0 "   l v l = " 3 "   m a r L = " 0 " > < a : b u N o n e / > < a : d e f R P r   d i r t y = " 0 "   l a n g = " e n - U S "   s z = " 1 2 0 0 " > < a : s o l i d F i l l > < a : s c h e m e C l r   v a l = " b g 1 " / > < / a : s o l i d F i l l > < / a : d e f R P r > < / a : l v l 4 p P r > < a : l v l 5 p P r   i n d e n t = " 0 "   l v l = " 4 "   m a r L = " 0 " > < a : b u N o n e / > < a : d e f R P r   d i r t y = " 0 "   l a n g = " e n - U S "   s z = " 1 2 0 0 " > < a : s o l i d F i l l > < a : s c h e m e C l r   v a l = " b g 1 " / > < / a : s o l i d F i l l > < / a : d e f R P r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 L e v e l   2 < / a : t > < / a : r > < / a : p > < a : p > < a : p P r   l v l = " 2 " / > < a : r > < a : r P r   d i r t y = " 0 "   l a n g = " e n - U S " / > < a : t > L e v e l   3 < / a : t > < / a : r > < / a : p > < a : p > < a : p P r   l v l = " 3 " / > < a : r > < a : r P r   d i r t y = " 0 "   l a n g = " e n - U S " / > < a : t > L e v e l   4 < / a : t > < / a : r > < / a : p > < a : p > < a : p P r   l v l = " 4 " / > < a : r > < a : r P r   d i r t y = " 0 "   l a n g = " e n - U S " / > < a : t > L e v e l   5 < / a : t > < / a : r > < a : e n d P a r a R P r   d i r t y = " 0 "   l a n g = " e n - U S " / > < / a : p > < / p : t x B o d y > < / p : s p > < p : s p > < p : n v S p P r > < p : c N v P r   i d = " 8 "   n a m e = " T i t l e   1 0 " > < a : e x t L s t > < a : e x t   u r i = " { 7 A 8 2 7 D 0 1 - 8 8 C 2 - 4 6 A 5 - 9 9 4 F - D 0 A 9 0 A E A 5 E C 6 } " > < a 1 6 : c r e a t i o n I d   x m l n s : a 1 6 = " h t t p : / / s c h e m a s . m i c r o s o f t . c o m / o f f i c e / d r a w i n g / 2 0 1 0 / m a i n "   i d = " { 6 2 0 F 2 E B C - D 8 8 6 - 4 3 C 0 - 9 6 7 F - A 9 A 9 7 2 9 3 D 0 6 3 } " / > < / a : e x t > < / a : e x t L s t > < / p : c N v P r > < p : c N v S p P r > < a : s p L o c k s   n o G r p = " t r u e " / > < / p : c N v S p P r > < p : n v P r > < p : p h   i d x = " 6 "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/ p : s p T r e e > < p : e x t L s t > < p : e x t   u r i = " { B 8 F 3 7 B 0 6 - F C C 7 - 4 8 8 3 - A 0 5 5 - F 1 A F 4 3 B C 0 B 4 A } " > < p 1 4 : c r e a t i o n I d   x m l n s : p 1 4 = " h t t p : / / s c h e m a s . m i c r o s o f t . c o m / o f f i c e / p o w e r p o i n t / 2 0 1 0 / m a i n "   v a l = " 1 6 6 4 8 1 2 0 1 9 5 8 5 " / > < / p : e x t > < / p : e x t L s t > < / p : c S l d > < p : c l r M a p O v r > < a : m a s t e r C l r M a p p i n g / > < / p : c l r M a p O v r > < / p : s l d L a y o u t >
</file>

<file path=ppt/slideLayouts/slideLayout1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c u s t " > < p : c S l d   n a m e = " q u e s t i o n s   c o n t a c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e x t   P l a c e h o l d e r   3 " > < a : e x t L s t > < a : e x t   u r i = " { C 5 2 3 9 C 7 3 - 7 F 9 E - 4 4 8 F - 9 5 5 7 - F 7 0 F F 8 4 E 2 6 E 1 } " > < a 1 6 : c r e a t i o n I d   x m l n s : a 1 6 = " h t t p : / / s c h e m a s . m i c r o s o f t . c o m / o f f i c e / d r a w i n g / 2 0 1 0 / m a i n "   i d = " { D 0 4 2 4 3 2 2 - 5 E B 5 - 4 8 7 6 - A B 6 F - D F F B D F 9 1 3 9 0 6 } " / > < / a : e x t > < / a : e x t L s t > < / p : c N v P r > < p : c N v S p P r > < a : s p L o c k s   n o G r p = " t r u e " / > < / p : c N v S p P r > < p : n v P r > < p : p h   t y p e = " b o d y " / > < / p : n v P r > < / p : n v S p P r > < p : s p P r > < a : x f r m   r o t = " 0 " > < a : o f f   x = " 5 7 9 1 2 0 0 "   y = " 1 5 2 4 0 0 0 " / > < a : e x t   c x = " 3 0 4 8 0 0 0 "   c y = " 4 2 9 7 3 6 2 " / > < / a : x f r m > < / p : s p P r > < p : t x B o d y > < a : b o d y P r   r t l C o l = " 0 " / > < a : l s t S t y l e > < a : l v l 1 p P r   i n d e n t = " 0 "   l v l = " 0 "   m a r L = " 0 " > < a : l n S p c > < a : s p c P t s   v a l = " 1 6 0 0 " / > < / a : l n S p c > < a : b u N o n e / > < a : d e f R P r   d i r t y = " 0 "   l a n g = " e n - U S "   s z = " 1 4 0 0 " > < a : s o l i d F i l l > < a : s c h e m e C l r   v a l = " t x 2 " > < a : l u m M o d   v a l = " 5 0 0 0 0 " / > < / a : s c h e m e C l r > < / a : s o l i d F i l l > < / a : d e f R P r > < / a : l v l 1 p P r > < a : l v l 2 p P r   i n d e n t = " 0 "   l v l = " 1 "   m a r L = " 4 5 7 2 0 0 " > < a : b u N o n e / > < a : d e f R P r   d i r t y = " 0 "   l a n g = " e n - U S "   s z = " 1 2 0 0 " / > < / a : l v l 2 p P r > < a : l v l 3 p P r   i n d e n t = " 0 "   l v l = " 2 "   m a r L = " 9 1 4 4 0 0 " > < a : b u N o n e / > < a : d e f R P r   d i r t y = " 0 "   l a n g = " e n - U S "   s z = " 1 0 0 0 " / > < / a : l v l 3 p P r > < a : l v l 4 p P r   i n d e n t = " 0 "   l v l = " 3 "   m a r L = " 1 3 7 1 6 0 0 " > < a : b u N o n e / > < a : d e f R P r   d i r t y = " 0 "   l a n g = " e n - U S "   s z = " 9 0 0 " / > < / a : l v l 4 p P r > < a : l v l 5 p P r   i n d e n t = " 0 "   l v l = " 4 "   m a r L = " 1 8 2 8 8 0 0 " > < a : b u N o n e / > < a : d e f R P r   d i r t y = " 0 "   l a n g = " e n - U S "   s z = " 9 0 0 " / > < / a : l v l 5 p P r > < a : l v l 6 p P r   i n d e n t = " 0 "   l v l = " 5 "   m a r L = " 2 2 8 6 0 0 0 " > < a : b u N o n e / > < a : d e f R P r   d i r t y = " 0 "   l a n g = " e n - U S "   s z = " 9 0 0 " / > < / a : l v l 6 p P r > < a : l v l 7 p P r   i n d e n t = " 0 "   l v l = " 6 "   m a r L = " 2 7 4 3 2 0 0 " > < a : b u N o n e / > < a : d e f R P r   d i r t y = " 0 "   l a n g = " e n - U S "   s z = " 9 0 0 " / > < / a : l v l 7 p P r > < a : l v l 8 p P r   i n d e n t = " 0 "   l v l = " 7 "   m a r L = " 3 2 0 0 4 0 0 " > < a : b u N o n e / > < a : d e f R P r   d i r t y = " 0 "   l a n g = " e n - U S "   s z = " 9 0 0 " / > < / a : l v l 8 p P r > < a : l v l 9 p P r   i n d e n t = " 0 "   l v l = " 8 "   m a r L = " 3 6 5 7 6 0 0 " > < a : b u N o n e / > < a : d e f R P r   d i r t y = " 0 "   l a n g = " e n - U S "   s z = " 9 0 0 " /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3 "   n a m e = " S l i d e   N u m b e r   P l a c e h o l d e r   1 1 " > < a : e x t L s t > < a : e x t   u r i = " { 6 F B B 6 A 7 1 - F C 6 3 - 4 0 D E - B 9 8 8 - 9 1 F 8 E F 1 C D B A D } " > < a 1 6 : c r e a t i o n I d   x m l n s : a 1 6 = " h t t p : / / s c h e m a s . m i c r o s o f t . c o m / o f f i c e / d r a w i n g / 2 0 1 0 / m a i n "   i d = " { 2 A A B 2 2 D 3 - 7 D 9 F - 4 1 E 0 - B 9 A E - C 5 E 6 3 6 B 9 F 2 6 A } " / > < / a : e x t > < / a : e x t L s t > < / p : c N v P r > < p : c N v S p P r > < a : s p L o c k s   n o G r p = " t r u e " / > < / p : c N v S p P r > < p : n v P r > < p : p h   i d x = " 1 "   s z = " q u a r t e r "   t y p e = " s l d N u m " / > < / p : n v P r > < / p : n v S p P r > < p : s p P r / > < p : t x B o d y > < a : b o d y P r   r t l C o l = " 0 " / > < a : l s t S t y l e / > < a : p > < a : p P r / > < a : f l d   i d = " { C 2 5 0 1 2 F B - 8 D 3 8 - 4 4 A D - 8 C 5 8 - 7 E F 9 4 9 5 6 E 2 D 0 } "   t y p e = " s l i d e n u m " / > < a : e n d P a r a R P r   d i r t y = " 0 "   l a n g = " e n - U S " / > < / a : p > < / p : t x B o d y > < / p : s p > < p : s p > < p : n v S p P r > < p : c N v P r   i d = " 4 "   n a m e = " F o o t e r   P l a c e h o l d e r   1 2 " > < a : e x t L s t > < a : e x t   u r i = " { B 5 F F E D B 6 - F A 4 6 - 4 E 2 C - B 0 5 3 - 1 2 8 1 8 4 B 1 F E 7 F } " > < a 1 6 : c r e a t i o n I d   x m l n s : a 1 6 = " h t t p : / / s c h e m a s . m i c r o s o f t . c o m / o f f i c e / d r a w i n g / 2 0 1 0 / m a i n "   i d = " { 0 B B 3 3 E 0 2 - 5 5 1 6 - 4 7 E C - A 1 2 F - B 0 F D 0 0 7 A 7 F 1 9 } " / > < / a : e x t > < / a : e x t L s t > < / p : c N v P r > < p : c N v S p P r > < a : s p L o c k s   n o G r p = " t r u e " / > < / p : c N v S p P r > < p : n v P r > < p : p h   i d x = " 2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T i t l e   1 3 " > < a : e x t L s t > < a : e x t   u r i = " { B 5 E 9 8 E 6 0 - 1 F F 7 - 4 2 4 6 - 9 F 8 9 - C C 9 0 3 F 6 9 0 A 5 D } " > < a 1 6 : c r e a t i o n I d   x m l n s : a 1 6 = " h t t p : / / s c h e m a s . m i c r o s o f t . c o m / o f f i c e / d r a w i n g / 2 0 1 0 / m a i n "   i d = " { 8 9 2 1 5 6 1 0 - 2 C F F - 4 4 0 0 - 8 6 4 0 - 6 C E F 5 8 4 F 3 2 7 2 } " / > < / a : e x t > < / a : e x t L s t > < / p : c N v P r > < p : c N v S p P r > < a : s p L o c k s   n o G r p = " t r u e " / > < / p : c N v S p P r > < p : n v P r > < p : p h   i d x = " 3 "   t y p e = " t i t l e " / > < / p : n v P r > < / p : n v S p P r > < p : s p P r / > < p : t x B o d y > < a : b o d y P r   r t l C o l = " 0 "   v e r t = " h o r z " > < a : n o r m A u t o f i t / > < / a : b o d y P r > < a : l s t S t y l e > < a : l v l 1 p P r   a l g n = " c t r "   l v l = " 0 "   r t l = " f a l s e " > < a : s p c B e f > < a : s p c P c t   v a l = " 0 " / > < / a : s p c B e f > < a : b u N o n e / > < a : d e f R P r   b = " 1 "   d i r t y = " 0 "   l a n g = " e n - U S "   s z = " 4 0 0 0 " > < a : s o l i d F i l l > < a : s c h e m e C l r   v a l = " a c c e n t 1 " > < a : l u m M o d   v a l = " 5 0 0 0 0 " / > < / a : s c h e m e C l r > < / a : s o l i d F i l l > < a : l a t i n   t y p e f a c e = " + m j - l t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6 "   n a m e = " T e x t   P l a c e h o l d e r   1 0 " > < a : e x t L s t > < a : e x t   u r i = " { 7 5 4 3 0 7 D D - 7 0 4 B - 4 5 D 3 - 9 2 8 0 - 4 A 1 0 7 0 2 D 6 D F A } " > < a 1 6 : c r e a t i o n I d   x m l n s : a 1 6 = " h t t p : / / s c h e m a s . m i c r o s o f t . c o m / o f f i c e / d r a w i n g / 2 0 1 0 / m a i n "   i d = " { 9 C 1 5 2 4 D 7 - 6 6 C 8 - 4 0 0 8 - B E 6 7 - 9 6 2 8 9 A 1 4 2 E 5 D } " / > < / a : e x t > < / a : e x t L s t > < / p : c N v P r > < p : c N v S p P r > < a : s p L o c k s   n o G r p = " t r u e " / > < / p : c N v S p P r > < p : n v P r > < p : p h   i d x = " 4 "   t y p e = " b o d y " / > < / p : n v P r > < / p : n v S p P r > < p : s p P r > < a : x f r m   r o t = " 0 " > < a : o f f   x = " 7 6 2 0 0 0 "   y = " 9 1 4 4 0 0 " / > < a : e x t   c x = " 7 6 2 0 0 0 0 "   c y = " 4 5 7 2 0 0 " / > < / a : x f r m > < / p : s p P r > < p : t x B o d y > < a : b o d y P r   r t l C o l = " 0 "   v e r t = " h o r z " > < a : n o r m A u t o f i t / > < / a : b o d y P r > < a : l s t S t y l e > < a : l v l 1 p P r   a l g n = " c t r "   l v l = " 0 " > < a : b u N o n e / > < a : d e f R P r   d i r t y = " 0 "   l a n g = " e n - U S "   s z = " 2 0 0 0 " > < a : s o l i d F i l l > < a : s c h e m e C l r   v a l = " a c c e n t 1 " > < a : l u m M o d   v a l = " 5 0 0 0 0 " / > < / a : s c h e m e C l r > < / a : s o l i d F i l l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/ p : s p T r e e > < p : e x t L s t > < p : e x t   u r i = " { D 9 3 6 5 0 4 2 - 9 7 B F - 4 1 8 7 - 8 4 C E - 1 A 9 D 5 2 9 1 2 5 7 D } " > < p 1 4 : c r e a t i o n I d   x m l n s : p 1 4 = " h t t p : / / s c h e m a s . m i c r o s o f t . c o m / o f f i c e / p o w e r p o i n t / 2 0 1 0 / m a i n "   v a l = " 1 6 6 4 8 1 2 0 1 9 5 8 9 " / > < / p : e x t > < / p : e x t L s t > < / p : c S l d > < p : c l r M a p O v r > < a : m a s t e r C l r M a p p i n g / > < / p : c l r M a p O v r > < / p : s l d L a y o u t >
</file>

<file path=ppt/slideLayouts/slideLayout1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c u s t " > < p : c S l d   n a m e = " A g e n d a / S u m m a r y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F o o t e r   P l a c e h o l d e r   2 " > < a : e x t L s t > < a : e x t   u r i = " { 7 2 7 E 9 1 0 6 - 3 3 6 5 - 4 6 7 5 - B A 8 8 - D 1 2 F E 7 8 A C 5 F 2 } " > < a 1 6 : c r e a t i o n I d   x m l n s : a 1 6 = " h t t p : / / s c h e m a s . m i c r o s o f t . c o m / o f f i c e / d r a w i n g / 2 0 1 0 / m a i n "   i d = " { 7 7 8 C 4 6 2 D - F C C B - 4 F 7 8 - 9 2 4 7 - 4 7 7 C 0 0 F D F C 4 3 } " / > < / a : e x t > < / a : e x t L s t > < / p : c N v P r > < p : c N v S p P r > < a : s p L o c k s   n o G r p = " t r u e " / > < / p : c N v S p P r > < p : n v P r > < p : p h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S l i d e   N u m b e r   P l a c e h o l d e r   3 " > < a : e x t L s t > < a : e x t   u r i = " { D 4 B 7 8 1 7 5 - 8 6 B C - 4 A 4 F - A E 7 3 - 3 2 9 5 0 A A 4 8 6 E B } " > < a 1 6 : c r e a t i o n I d   x m l n s : a 1 6 = " h t t p : / / s c h e m a s . m i c r o s o f t . c o m / o f f i c e / d r a w i n g / 2 0 1 0 / m a i n "   i d = " { D 8 4 0 0 C F C - 6 2 C C - 4 0 7 5 - 8 6 E 8 - F 2 A 3 D A B 9 1 1 7 A } " / > < / a : e x t > < / a : e x t L s t > < / p : c N v P r > < p : c N v S p P r > < a : s p L o c k s   n o G r p = " t r u e " / > < / p : c N v S p P r > < p : n v P r > < p : p h   i d x = " 1 "   s z = " q u a r t e r "   t y p e = " s l d N u m " / > < / p : n v P r > < / p : n v S p P r > < p : s p P r / > < p : t x B o d y > < a : b o d y P r   r t l C o l = " 0 " / > < a : l s t S t y l e / > < a : p > < a : p P r / > < a : f l d   i d = " { 3 4 7 0 C D 3 F - 7 9 9 9 - 4 1 2 F - 8 5 0 5 - 3 1 B 9 0 D B 9 E A A 7 } "   t y p e = " s l i d e n u m " / > < a : e n d P a r a R P r   d i r t y = " 0 "   l a n g = " e n - U S " / > < / a : p > < / p : t x B o d y > < / p : s p > < p : s p > < p : n v S p P r > < p : c N v P r   i d = " 4 "   n a m e = " T e x t   P l a c e h o l d e r   8 " > < a : e x t L s t > < a : e x t   u r i = " { 1 D A 4 9 2 A 9 - 6 2 3 C - 4 C 3 5 - 8 C A 9 - D B B B 4 8 8 3 2 7 5 0 } " > < a 1 6 : c r e a t i o n I d   x m l n s : a 1 6 = " h t t p : / / s c h e m a s . m i c r o s o f t . c o m / o f f i c e / d r a w i n g / 2 0 1 0 / m a i n "   i d = " { 6 1 B F 5 6 1 E - E 0 4 B - 4 B 9 B - 8 E E C - C 9 7 6 3 1 9 9 0 9 5 8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2 6 6 7 0 0 0 "   y = " 3 3 5 2 8 0 0 " / > < a : e x t   c x = " 6 3 2 4 6 0 0 "   c y = " 8 3 8 2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5 7 1 5 0 " > < a : b u N o n e / > < a : d e f R P r   b a s e l i n e = " 0 "   d i r t y = " 0 "   l a n g = " e n - U S "   s z = " 1 8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5 "   n a m e = " T i t l e   6 " > < a : e x t L s t > < a : e x t   u r i = " { 2 A 9 F 5 C 1 9 - 9 8 3 4 - 4 6 5 2 - B 1 8 F - 8 7 4 4 F 7 7 5 B 0 D 7 } " > < a 1 6 : c r e a t i o n I d   x m l n s : a 1 6 = " h t t p : / / s c h e m a s . m i c r o s o f t . c o m / o f f i c e / d r a w i n g / 2 0 1 0 / m a i n "   i d = " { 2 4 A 7 6 5 0 7 - 9 1 3 A - 4 2 A 7 - 8 6 0 B - C A 0 C 3 2 F B A A 1 4 } " / > < / a : e x t > < / a : e x t L s t > < / p : c N v P r > < p : c N v S p P r > < a : s p L o c k s   n o G r p = " t r u e " / > < / p : c N v S p P r > < p : n v P r > < p : p h   i d x = " 3 "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6 "   n a m e = " T e x t   P l a c e h o l d e r   8 " > < a : e x t L s t > < a : e x t   u r i = " { 5 A 3 D E A 3 7 - E A F 2 - 4 9 F 2 - B 4 8 5 - 1 5 7 7 5 B A D 4 9 3 5 } " > < a 1 6 : c r e a t i o n I d   x m l n s : a 1 6 = " h t t p : / / s c h e m a s . m i c r o s o f t . c o m / o f f i c e / d r a w i n g / 2 0 1 0 / m a i n "   i d = " { E 6 0 5 B 4 1 4 - 6 3 4 3 - 4 D 3 5 - B 3 5 D - 7 4 9 6 1 8 D B 9 8 2 B } " / > < / a : e x t > < / a : e x t L s t > < / p : c N v P r > < p : c N v S p P r > < a : s p L o c k s   n o G r p = " t r u e " / > < / p : c N v S p P r > < p : n v P r > < p : p h   i d x = " 4 "   t y p e = " b o d y " / > < / p : n v P r > < / p : n v S p P r > < p : s p P r > < a : x f r m   r o t = " 0 " > < a : o f f   x = " 2 6 6 7 0 0 0 "   y = " 1 6 7 6 4 0 0 " / > < a : e x t   c x = " 6 3 2 4 6 0 0 "   c y = " 8 3 8 2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5 7 1 5 0 " > < a : b u N o n e / > < a : d e f R P r   b a s e l i n e = " 0 "   d i r t y = " 0 "   l a n g = " e n - U S "   s z = " 1 8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7 "   n a m e = " T e x t   P l a c e h o l d e r   8 " > < a : e x t L s t > < a : e x t   u r i = " { 5 B 3 6 E 6 1 5 - 9 3 1 2 - 4 8 C C - B 4 9 D - 2 8 2 7 2 2 3 B B 2 5 0 } " > < a 1 6 : c r e a t i o n I d   x m l n s : a 1 6 = " h t t p : / / s c h e m a s . m i c r o s o f t . c o m / o f f i c e / d r a w i n g / 2 0 1 0 / m a i n "   i d = " { 7 0 B 3 3 7 B B - 2 1 9 A - 4 6 5 B - A 6 8 7 - 2 F 5 E E C 1 D 4 A 2 9 } " / > < / a : e x t > < / a : e x t L s t > < / p : c N v P r > < p : c N v S p P r > < a : s p L o c k s   n o G r p = " t r u e " / > < / p : c N v S p P r > < p : n v P r > < p : p h   i d x = " 5 "   t y p e = " b o d y " / > < / p : n v P r > < / p : n v S p P r > < p : s p P r > < a : x f r m   r o t = " 0 " > < a : o f f   x = " 2 6 6 7 0 0 0 "   y = " 2 5 1 4 6 0 0 " / > < a : e x t   c x = " 6 3 2 4 6 0 0 "   c y = " 8 3 8 2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5 7 1 5 0 " > < a : b u N o n e / > < a : d e f R P r   b a s e l i n e = " 0 "   d i r t y = " 0 "   l a n g = " e n - U S "   s z = " 1 8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8 "   n a m e = " T e x t   P l a c e h o l d e r   8 " > < a : e x t L s t > < a : e x t   u r i = " { E E 1 B 2 B A 3 - E 2 C 9 - 4 D 6 1 - 8 3 C 2 - D D 7 7 D 2 E 5 2 5 B 4 } " > < a 1 6 : c r e a t i o n I d   x m l n s : a 1 6 = " h t t p : / / s c h e m a s . m i c r o s o f t . c o m / o f f i c e / d r a w i n g / 2 0 1 0 / m a i n "   i d = " { 7 E 7 C 6 4 B 4 - 4 9 8 1 - 4 B F 7 - B C B 2 - 4 0 6 B B 3 4 3 0 4 F 0 } " / > < / a : e x t > < / a : e x t L s t > < / p : c N v P r > < p : c N v S p P r > < a : s p L o c k s   n o G r p = " t r u e " / > < / p : c N v S p P r > < p : n v P r > < p : p h   i d x = " 6 "   t y p e = " b o d y " / > < / p : n v P r > < / p : n v S p P r > < p : s p P r > < a : x f r m   r o t = " 0 " > < a : o f f   x = " 2 6 6 7 0 0 0 "   y = " 4 1 9 1 0 0 0 " / > < a : e x t   c x = " 6 3 2 4 6 0 0 "   c y = " 8 3 8 2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5 7 1 5 0 " > < a : b u N o n e / > < a : d e f R P r   b a s e l i n e = " 0 "   d i r t y = " 0 "   l a n g = " e n - U S "   s z = " 1 8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9 "   n a m e = " T e x t   P l a c e h o l d e r   8 " > < a : e x t L s t > < a : e x t   u r i = " { E 2 E 6 3 9 7 0 - F 4 1 9 - 4 3 6 3 - A 7 1 7 - A 3 8 F 0 B 9 E 2 0 7 6 } " > < a 1 6 : c r e a t i o n I d   x m l n s : a 1 6 = " h t t p : / / s c h e m a s . m i c r o s o f t . c o m / o f f i c e / d r a w i n g / 2 0 1 0 / m a i n "   i d = " { 6 0 2 B 6 E 4 3 - 2 2 9 1 - 4 B B E - A B 5 1 - F 5 6 A 9 7 8 B 3 8 B 7 } " / > < / a : e x t > < / a : e x t L s t > < / p : c N v P r > < p : c N v S p P r > < a : s p L o c k s   n o G r p = " t r u e " / > < / p : c N v S p P r > < p : n v P r > < p : p h   i d x = " 7 "   t y p e = " b o d y " / > < / p : n v P r > < / p : n v S p P r > < p : s p P r > < a : x f r m   r o t = " 0 " > < a : o f f   x = " 2 6 6 7 0 0 0 "   y = " 5 0 2 9 2 0 0 " / > < a : e x t   c x = " 6 3 2 4 6 0 0 "   c y = " 8 3 8 2 0 0 " / > < / a : x f r m > < / p : s p P r > < p : t x B o d y > < a : b o d y P r   r t l C o l = " 0 "   v e r t = " h o r z " > < a : n o r m A u t o f i t / > < / a : b o d y P r > < a : l s t S t y l e > < a : l v l 1 p P r   i n d e n t = " 0 "   l v l = " 0 "   m a r L = " 5 7 1 5 0 " > < a : b u N o n e / > < a : d e f R P r   b a s e l i n e = " 0 "   d i r t y = " 0 "   l a n g = " e n - U S "   s z = " 1 8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1 0 "   n a m e = " T e x t   P l a c e h o l d e r   1 0 " > < a : e x t L s t > < a : e x t   u r i = " { 3 5 F A C 6 5 C - A 7 1 B - 4 4 C 5 - 8 7 E 6 - 5 B 2 1 4 7 A F 3 E F 5 } " > < a 1 6 : c r e a t i o n I d   x m l n s : a 1 6 = " h t t p : / / s c h e m a s . m i c r o s o f t . c o m / o f f i c e / d r a w i n g / 2 0 1 0 / m a i n "   i d = " { 8 C B 6 4 6 1 F - 0 D 4 C - 4 D 3 1 - 9 1 3 9 - 2 5 4 B 7 2 F F 7 B C 9 } " / > < / a : e x t > < / a : e x t L s t > < / p : c N v P r > < p : c N v S p P r > < a : s p L o c k s   n o G r p = " t r u e " / > < / p : c N v S p P r > < p : n v P r > < p : p h   i d x = " 8 "   t y p e = " b o d y " / > < / p : n v P r > < / p : n v S p P r > < p : s p P r > < a : x f r m   r o t = " 0 " > < a : o f f   x = " 7 6 2 0 0 0 "   y = " 1 0 6 6 8 0 0 " / > < a : e x t   c x = " 7 6 2 0 0 0 0 "   c y = " 4 5 7 2 0 0 " / > < / a : x f r m > < / p : s p P r > < p : t x B o d y > < a : b o d y P r   r t l C o l = " 0 "   v e r t = " h o r z " > < a : n o r m A u t o f i t / > < / a : b o d y P r > < a : l s t S t y l e > < a : l v l 1 p P r   a l g n = " c t r "   l v l = " 0 " > < a : b u N o n e / > < a : d e f R P r   d i r t y = " 0 "   l a n g = " e n - U S "   s z = " 2 4 0 0 " / > < / a : l v l 1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/ p : s p T r e e > < p : e x t L s t > < p : e x t   u r i = " { B 4 7 7 5 8 0 D - F A F 8 - 4 7 D 6 - B E 9 3 - 6 9 2 7 3 1 F F 8 2 A 1 } " > < p 1 4 : c r e a t i o n I d   x m l n s : p 1 4 = " h t t p : / / s c h e m a s . m i c r o s o f t . c o m / o f f i c e / p o w e r p o i n t / 2 0 1 0 / m a i n "   v a l = " 1 6 6 4 8 1 2 0 1 9 5 9 2 " / > < / p : e x t > < / p : e x t L s t > < / p : c S l d > < p : c l r M a p O v r > < a : m a s t e r C l r M a p p i n g / > < / p : c l r M a p O v r > < / p : s l d L a y o u t >
</file>

<file path=ppt/slideLayouts/slideLayout1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t i t l e " > < p : c S l d   n a m e = " A n i m a t e d   T i t l e   S l i d e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g l a s s y _ e a r t h _ n e w . m o v " > < a : h l i n k C l i c k   a c t i o n = " p p a c t i o n : / / m e d i a "   r : i d = " " / > < a : e x t L s t > < a : e x t   u r i = " { C 7 4 9 C C 7 4 - F 2 6 1 - 4 B 7 F - 9 F A 4 - 1 6 8 0 4 5 2 3 A 7 E 0 } " > < a 1 6 : c r e a t i o n I d   x m l n s : a 1 6 = " h t t p : / / s c h e m a s . m i c r o s o f t . c o m / o f f i c e / d r a w i n g / 2 0 1 0 / m a i n "   i d = " { 6 F B 4 F 9 B 9 - C 8 C D - 4 E 9 5 - 8 B 1 7 - 7 F E 8 8 F 0 7 D 2 0 0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- 4 0 6 4 0 0 "   y = " - 3 0 4 8 0 0 " / > < a : e x t   c x = " 1 0 4 6 4 8 0 1 "   c y = " 7 8 4 8 6 0 0 " / > < / a : x f r m > < a : p r s t G e o m   p r s t = " r e c t " > < a : a v L s t / > < / a : p r s t G e o m > < a : n o F i l l / > < / p : s p P r > < / p : p i c > < p : s p > < p : n v S p P r > < p : c N v P r   i d = " 3 "   n a m e = " C l i c k _ B o x " > < a : e x t L s t > < a : e x t   u r i = " { 8 F A 7 7 B 7 E - 4 B F 1 - 4 A A 9 - A C A 3 - 6 B 3 A 2 0 A 8 5 9 9 4 } " > < a 1 6 : c r e a t i o n I d   x m l n s : a 1 6 = " h t t p : / / s c h e m a s . m i c r o s o f t . c o m / o f f i c e / d r a w i n g / 2 0 1 0 / m a i n "   i d = " { E 6 F A 8 5 6 1 - E 5 E 3 - 4 D A 4 - B A 0 5 - 7 3 E B C 1 1 8 1 0 3 7 } " / > < / a : e x t > < / a : e x t L s t > < / p : c N v P r > < p : c N v S p P r / > < p : n v P r   u s e r D r a w n = " 1 " / > < / p : n v S p P r > < p : s p P r > < a : x f r m   r o t = " 0 " > < a : o f f   x = " - 3 8 1 0 0 0 "   y = " - 3 0 4 8 0 0 " / > < a : e x t   c x = " 1 0 4 3 9 4 0 0 "   c y = " 7 8 4 8 6 0 0 " / > < / a : x f r m > < a : p r s t G e o m   p r s t = " r e c t " > < a : a v L s t / > < / a : p r s t G e o m > < a : s o l i d F i l l > < a : s c h e m e C l r   v a l = " a c c e n t 1 " > < a : a l p h a   v a l = " 0 " / > < / a : s c h e m e C l r > < / a : s o l i d F i l l > < a : l n > < a : n o F i l l / > < / a : l n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4 "   n a m e = " P i c t u r e   1 2 " > < a : e x t L s t > < a : e x t   u r i = " { 5 D E F 4 F 5 3 - 7 1 9 F - 4 0 2 0 - A C C B - F B E 0 2 1 5 E 9 3 9 3 } " > < a 1 6 : c r e a t i o n I d   x m l n s : a 1 6 = " h t t p : / / s c h e m a s . m i c r o s o f t . c o m / o f f i c e / d r a w i n g / 2 0 1 0 / m a i n "   i d = " { 8 C C C 3 4 8 E - 2 6 1 E - 4 C 7 D - 8 7 A E - B F B 3 6 3 3 F 2 9 0 4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4 " / > < a : s t r e t c h > < a : f i l l R e c t / > < / a : s t r e t c h > < / p : b l i p F i l l > < p : s p P r > < a : x f r m   r o t = " 0 " > < a : o f f   x = " 0 "   y = " 0 " / > < a : e x t   c x = " 9 1 4 4 0 0 0 "   c y = " 2 0 7 4 5 4 4 " / > < / a : x f r m > < a : p r s t G e o m   p r s t = " r e c t " > < a : a v L s t / > < / a : p r s t G e o m > < a : n o F i l l / > < / p : s p P r > < / p : p i c > < p : s p > < p : n v S p P r > < p : c N v P r   i d = " 5 "   n a m e = " D a t e   P l a c e h o l d e r   3 " > < a : e x t L s t > < a : e x t   u r i = " { B 5 6 2 9 6 E A - 9 3 B 3 - 4 9 C 6 - B 5 D 1 - 9 2 1 F 6 1 F 5 E 8 C E } " > < a 1 6 : c r e a t i o n I d   x m l n s : a 1 6 = " h t t p : / / s c h e m a s . m i c r o s o f t . c o m / o f f i c e / d r a w i n g / 2 0 1 0 / m a i n "   i d = " { 7 3 F 0 4 F 6 0 - D B B 4 - 4 B A 0 - B 5 5 2 - E 4 5 E E 5 1 4 0 0 C E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0 D 6 B 2 5 1 B - 4 0 D 7 - 4 1 F 5 - 8 E 8 F - F 1 B A C C 3 A C B A 2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4 " > < a : e x t L s t > < a : e x t   u r i = " { 7 E C 8 A 7 3 1 - 3 8 1 8 - 4 E 2 4 - A 5 2 8 - 7 C 1 6 3 9 E 9 9 5 7 8 } " > < a 1 6 : c r e a t i o n I d   x m l n s : a 1 6 = " h t t p : / / s c h e m a s . m i c r o s o f t . c o m / o f f i c e / d r a w i n g / 2 0 1 0 / m a i n "   i d = " { 2 4 6 A 2 0 C 3 - A 5 4 A - 4 7 6 0 - A 5 7 9 - 3 7 0 8 7 A 5 5 2 F 7 F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D 1 B D E 7 B 4 - 5 F 6 0 - 4 8 6 D - A 2 D 9 - C A F D 0 F C A D 4 8 8 } " > < a 1 6 : c r e a t i o n I d   x m l n s : a 1 6 = " h t t p : / / s c h e m a s . m i c r o s o f t . c o m / o f f i c e / d r a w i n g / 2 0 1 0 / m a i n "   i d = " { 8 8 6 A 8 A 1 0 - 4 1 B 4 - 4 F F 1 - A D 2 3 - 6 0 2 C D 9 5 A 9 8 1 4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5 3 2 6 B 5 C F - 7 D B D - 4 C E 4 - B 4 6 C - 8 F A 6 8 4 1 3 3 6 8 3 } "   t y p e = " s l i d e n u m " / > < a : e n d P a r a R P r   d i r t y = " 0 "   l a n g = " e n - U S " / > < / a : p > < / p : t x B o d y > < / p : s p > < p : p i c > < p : n v P i c P r > < p : c N v P r   i d = " 8 "   n a m e = " P i c t u r e   1 0 " > < a : e x t L s t > < a : e x t   u r i = " { 0 7 B 7 0 2 4 4 - 2 7 2 C - 4 5 8 8 - 8 4 0 7 - 2 9 E 5 7 2 3 E 3 3 6 6 } " > < a 1 6 : c r e a t i o n I d   x m l n s : a 1 6 = " h t t p : / / s c h e m a s . m i c r o s o f t . c o m / o f f i c e / d r a w i n g / 2 0 1 0 / m a i n "   i d = " { 5 F 7 7 6 D B A - 7 9 1 F - 4 1 0 F - 9 4 D 5 - 2 E 3 8 7 3 8 F 0 4 2 9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5 " / > < a : s t r e t c h > < a : f i l l R e c t / > < / a : s t r e t c h > < / p : b l i p F i l l > < p : s p P r > < a : x f r m   r o t = " 0 " > < a : o f f   x = " 2 0 0 2 9 7 1 "   y = " - 1 4 9 1 3 4 3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9 "   n a m e = " P i c t u r e   9 " > < a : e x t L s t > < a : e x t   u r i = " { 0 F E E 5 1 8 9 - D E E E - 4 6 0 5 - A 1 9 C - 6 D 8 7 A 5 F 5 7 1 5 0 } " > < a 1 6 : c r e a t i o n I d   x m l n s : a 1 6 = " h t t p : / / s c h e m a s . m i c r o s o f t . c o m / o f f i c e / d r a w i n g / 2 0 1 0 / m a i n "   i d = " { 8 6 5 4 5 F 8 F - 2 6 7 6 - 4 1 A 8 - 9 9 D F - D F D F 3 8 1 8 9 5 9 9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6 " / > < a : s t r e t c h > < a : f i l l R e c t / > < / a : s t r e t c h > < / p : b l i p F i l l > < p : s p P r > < a : x f r m   r o t = " 0 " > < a : o f f   x = " 1 1 8 6 5 4 2 "   y = " - 1 4 6 9 5 7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1 0 "   n a m e = " S u b t i t l e   2 " > < a : e x t L s t > < a : e x t   u r i = " { 1 B 1 9 2 9 E 1 - 7 9 A 8 - 4 A A 7 - B 1 8 A - 5 C 9 6 7 E 5 A C 3 4 3 } " > < a 1 6 : c r e a t i o n I d   x m l n s : a 1 6 = " h t t p : / / s c h e m a s . m i c r o s o f t . c o m / o f f i c e / d r a w i n g / 2 0 1 0 / m a i n "   i d = " { F C 9 5 C F 1 5 - 4 8 6 6 - 4 A 1 C - A E 1 9 - 0 F 6 9 6 7 6 3 1 6 3 5 } " / > < / a : e x t > < / a : e x t L s t > < / p : c N v P r > < p : c N v S p P r > < a : s p L o c k s   n o G r p = " t r u e " / > < / p : c N v S p P r > < p : n v P r > < p : p h   t y p e = " s u b T i t l e " / > < / p : n v P r > < / p : n v S p P r > < p : s p P r > < a : x f r m   r o t = " 0 " > < a : o f f   x = " 4 8 0 0 6 0 0 "   y = " 6 0 1 9 8 0 0 " / > < a : e x t   c x = " 3 5 8 1 4 0 0 "   c y = " 1 7 5 2 6 0 0 " / > < / a : x f r m > < / p : s p P r > < p : t x B o d y > < a : b o d y P r   r t l C o l = " 0 "   v e r t = " h o r z " > < a : n o r m A u t o f i t / > < / a : b o d y P r > < a : l s t S t y l e > < a : l v l 1 p P r   a l g n = " l "   i n d e n t = " 0 "   l v l = " 0 "   m a r L = " 0 " > < a : b u N o n e / > < a : d e f R P r   d i r t y = " 0 "   l a n g = " e n - U S "   s z = " 1 8 0 0 " > < a : s o l i d F i l l > < a : s c h e m e C l r   v a l = " t x 1 " > < a : l u m M o d   v a l = " 9 5 0 0 0 " / > < a : l u m O f f   v a l = " 5 0 0 0 " / > < / a : s c h e m e C l r > < / a : s o l i d F i l l > < / a : d e f R P r > < / a : l v l 1 p P r > < a : l v l 2 p P r   a l g n = " c t r "   i n d e n t = " 0 "   l v l = " 1 "   m a r L = " 4 5 7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2 p P r > < a : l v l 3 p P r   a l g n = " c t r "   i n d e n t = " 0 "   l v l = " 2 "   m a r L = " 9 1 4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3 p P r > < a : l v l 4 p P r   a l g n = " c t r "   i n d e n t = " 0 "   l v l = " 3 "   m a r L = " 1 3 7 1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4 p P r > < a : l v l 5 p P r   a l g n = " c t r "   i n d e n t = " 0 "   l v l = " 4 "   m a r L = " 1 8 2 8 8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5 p P r > < a : l v l 6 p P r   a l g n = " c t r "   i n d e n t = " 0 "   l v l = " 5 "   m a r L = " 2 2 8 6 0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6 p P r > < a : l v l 7 p P r   a l g n = " c t r "   i n d e n t = " 0 "   l v l = " 6 "   m a r L = " 2 7 4 3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7 p P r > < a : l v l 8 p P r   a l g n = " c t r "   i n d e n t = " 0 "   l v l = " 7 "   m a r L = " 3 2 0 0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8 p P r > < a : l v l 9 p P r   a l g n = " c t r "   i n d e n t = " 0 "   l v l = " 8 "   m a r L = " 3 6 5 7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9 p P r > < / a : l s t S t y l e > < a : p > < a : p P r / > < a : r > < a : r P r   d i r t y = " 0 "   l a n g = " e n - U S " / > < a : t >1@075F  ?>4703>;>2:0 < / a : t > < / a : r > < a : e n d P a r a R P r   d i r t y = " 0 "   l a n g = " e n - U S " / > < / a : p > < / p : t x B o d y > < / p : s p > < p : s p > < p : n v S p P r > < p : c N v P r   i d = " 1 1 "   n a m e = " T i t l e   1 " > < a : e x t L s t > < a : e x t   u r i = " { 2 9 0 7 3 5 D 9 - D 4 6 7 - 4 0 F 8 - 9 F D C - F 1 F 9 B A 1 B 0 7 8 B } " > < a 1 6 : c r e a t i o n I d   x m l n s : a 1 6 = " h t t p : / / s c h e m a s . m i c r o s o f t . c o m / o f f i c e / d r a w i n g / 2 0 1 0 / m a i n "   i d = " { E B 8 6 1 1 5 A - 7 4 8 4 - 4 3 2 E - 9 C F 9 - 5 2 6 0 1 7 5 3 E 7 9 8 } " / > < / a : e x t > < / a : e x t L s t > < / p : c N v P r > < p : c N v S p P r > < a : s p L o c k s   n o G r p = " t r u e " / > < / p : c N v S p P r > < p : n v P r > < p : p h   i d x = " 1 "   t y p e = " t i t l e " / > < / p : n v P r > < / p : n v S p P r > < p : s p P r > < a : x f r m   r o t = " 0 " > < a : o f f   x = " 4 8 0 0 6 0 0 "   y = " 4 6 4 8 2 0 0 " / > < a : e x t   c x = " 3 5 8 1 4 0 0 "   c y = " 1 4 7 0 0 2 5 " / > < / a : x f r m > < a : l n > < a : n o F i l l / > < / a : l n > < / p : s p P r > < p : t x B o d y > < a : b o d y P r   a n c h o r = " b "   r t l C o l = " 0 "   v e r t = " h o r z " > < a : n o r m A u t o f i t / > < / a : b o d y P r > < a : l s t S t y l e > < a : l v l 1 p P r   a l g n = " l "   l v l = " 0 " > < a : d e f R P r   d i r t y = " 0 "   l a n g = " e n - U S "   s z = " 3 2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/ > < a : r > < a : r P r   d i r t y = " 0 "   l a n g = " e n - U S " / > < a : t > T i t l e < / a : t > < / a : r > < a : e n d P a r a R P r   d i r t y = " 0 "   l a n g = " e n - U S " / > < / a : p > < / p : t x B o d y > < / p : s p > < / p : s p T r e e > < p : e x t L s t > < p : e x t   u r i = " { 5 5 8 4 7 3 1 6 - 9 3 8 0 - 4 1 2 4 - 9 A D 1 - 1 A 6 5 3 F C 1 A F 2 0 } " > < p 1 4 : c r e a t i o n I d   x m l n s : p 1 4 = " h t t p : / / s c h e m a s . m i c r o s o f t . c o m / o f f i c e / p o w e r p o i n t / 2 0 1 0 / m a i n "   v a l = " 1 6 6 4 8 1 2 0 1 9 5 9 6 " / > < / p : e x t > < / p : e x t L s t > < / p : c S l d > < p : c l r M a p O v r > < a : m a s t e r C l r M a p p i n g / > < / p : c l r M a p O v r > < / p : s l d L a y o u t >
</file>

<file path=ppt/slideLayouts/slideLayout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" > < p : c S l d   n a m e = " S t a t i c   T i t l e   S l i d e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D a t e   P l a c e h o l d e r   3 " > < a : e x t L s t > < a : e x t   u r i = " { D 0 5 2 8 6 D 3 - 6 0 B 2 - 4 3 C 2 - A 3 6 6 - 0 F 0 9 B 6 B 2 3 9 4 1 } " > < a 1 6 : c r e a t i o n I d   x m l n s : a 1 6 = " h t t p : / / s c h e m a s . m i c r o s o f t . c o m / o f f i c e / d r a w i n g / 2 0 1 0 / m a i n "   i d = " { C E F 3 D C 1 3 - B 1 B 2 - 4 B 3 6 - 9 F 8 A - E 7 E 6 C 2 7 F F 9 2 2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8 0 2 8 8 5 C 3 - 4 4 E D - 4 9 7 E - B C 2 2 - 7 6 2 D D F 0 1 F 9 A C } "   t y p e = " d a t e t i m e 1 " > < a : t > 1 0 / 3 / 2 0 2 2 < / a : t > < / a : f l d > < a : e n d P a r a R P r   d i r t y = " 0 "   l a n g = " e n - U S " / > < / a : p > < / p : t x B o d y > < / p : s p > < p : s p > < p : n v S p P r > < p : c N v P r   i d = " 3 "   n a m e = " F o o t e r   P l a c e h o l d e r   4 " > < a : e x t L s t > < a : e x t   u r i = " { D 5 6 7 5 8 6 8 - 5 8 8 F - 4 5 1 8 - B D C 1 - D E 1 2 E 0 6 C E C 6 4 } " > < a 1 6 : c r e a t i o n I d   x m l n s : a 1 6 = " h t t p : / / s c h e m a s . m i c r o s o f t . c o m / o f f i c e / d r a w i n g / 2 0 1 0 / m a i n "   i d = " { E 4 5 B 0 E A C - 7 3 5 9 - 4 4 4 9 - B 1 F 6 - 3 2 5 3 1 2 6 2 4 3 2 3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S l i d e   N u m b e r   P l a c e h o l d e r   5 " > < a : e x t L s t > < a : e x t   u r i = " { 3 E F 3 A B 6 B - 8 1 7 0 - 4 D 2 1 - A 6 E 6 - F 9 6 0 A 3 3 9 F 0 D F } " > < a 1 6 : c r e a t i o n I d   x m l n s : a 1 6 = " h t t p : / / s c h e m a s . m i c r o s o f t . c o m / o f f i c e / d r a w i n g / 2 0 1 0 / m a i n "   i d = " { 4 2 9 E 9 F D 2 - 9 3 0 4 - 4 E 9 3 - 8 D 1 5 - 2 5 9 D 5 0 0 A 3 C D 4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8 C 3 E 6 1 3 F - 6 1 1 A - 4 4 2 F - 9 C C 9 - 9 B 7 2 5 9 5 7 1 6 6 F } "   t y p e = " s l i d e n u m " / > < a : e n d P a r a R P r   d i r t y = " 0 "   l a n g = " e n - U S " / > < / a : p > < / p : t x B o d y > < / p : s p > < p : s p > < p : n v S p P r > < p : c N v P r   i d = " 5 "   n a m e = " T i t l e   1 " > < a : e x t L s t > < a : e x t   u r i = " { 3 A 0 E 5 5 C 2 - 7 9 0 D - 4 C F 9 - A 8 2 1 - 0 6 2 6 1 2 E F 7 A 6 7 } " > < a 1 6 : c r e a t i o n I d   x m l n s : a 1 6 = " h t t p : / / s c h e m a s . m i c r o s o f t . c o m / o f f i c e / d r a w i n g / 2 0 1 0 / m a i n "   i d = " { C 2 B 3 E A 4 9 - 9 F 4 3 - 4 2 1 9 - 9 D 2 C - E A 8 2 A E 8 4 3 2 D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5 1 0 5 4 0 0 "   y = " 1 7 5 2 6 0 0 " / > < a : e x t   c x = " 3 5 8 1 4 0 0 "   c y = " 1 4 7 0 0 2 5 " / > < / a : x f r m > < / p : s p P r > < p : t x B o d y > < a : b o d y P r   a n c h o r = " b "   r t l C o l = " 0 "   v e r t = " h o r z " > < a : n o r m A u t o f i t / > < / a : b o d y P r > < a : l s t S t y l e > < a : l v l 1 p P r   a l g n = " r "   l v l = " 0 " > < a : d e f R P r   d i r t y = " 0 "   l a n g = " e n - U S "   s z = " 3 2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6 "   n a m e = " S u b t i t l e   2 " > < a : e x t L s t > < a : e x t   u r i = " { 5 8 5 7 9 8 6 3 - 2 3 9 6 - 4 5 A 6 - A 1 B 8 - C 1 4 D A E 3 E 0 B 2 E } " > < a 1 6 : c r e a t i o n I d   x m l n s : a 1 6 = " h t t p : / / s c h e m a s . m i c r o s o f t . c o m / o f f i c e / d r a w i n g / 2 0 1 0 / m a i n "   i d = " { 4 C 9 E B 0 7 E - D 8 1 4 - 4 5 E 3 - B D D 4 - F 3 2 6 D 5 3 7 8 B D 6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5 1 0 5 4 0 0 "   y = " 3 1 2 4 2 0 0 " / > < a : e x t   c x = " 3 5 8 1 4 0 0 "   c y = " 1 7 5 2 6 0 0 " / > < / a : x f r m > < / p : s p P r > < p : t x B o d y > < a : b o d y P r   r t l C o l = " 0 "   v e r t = " h o r z " > < a : n o r m A u t o f i t / > < / a : b o d y P r > < a : l s t S t y l e > < a : l v l 1 p P r   a l g n = " r "   i n d e n t = " 0 "   l v l = " 0 "   m a r L = " 0 " > < a : b u N o n e / > < a : d e f R P r   d i r t y = " 0 "   l a n g = " e n - U S "   s z = " 1 8 0 0 " > < a : s o l i d F i l l > < a : s c h e m e C l r   v a l = " a c c e n t 2 " > < a : l u m M o d   v a l = " 7 5 0 0 0 " / > < / a : s c h e m e C l r > < / a : s o l i d F i l l > < / a : d e f R P r > < / a : l v l 1 p P r > < a : l v l 2 p P r   a l g n = " c t r "   i n d e n t = " 0 "   l v l = " 1 "   m a r L = " 4 5 7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2 p P r > < a : l v l 3 p P r   a l g n = " c t r "   i n d e n t = " 0 "   l v l = " 2 "   m a r L = " 9 1 4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3 p P r > < a : l v l 4 p P r   a l g n = " c t r "   i n d e n t = " 0 "   l v l = " 3 "   m a r L = " 1 3 7 1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4 p P r > < a : l v l 5 p P r   a l g n = " c t r "   i n d e n t = " 0 "   l v l = " 4 "   m a r L = " 1 8 2 8 8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5 p P r > < a : l v l 6 p P r   a l g n = " c t r "   i n d e n t = " 0 "   l v l = " 5 "   m a r L = " 2 2 8 6 0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6 p P r > < a : l v l 7 p P r   a l g n = " c t r "   i n d e n t = " 0 "   l v l = " 6 "   m a r L = " 2 7 4 3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7 p P r > < a : l v l 8 p P r   a l g n = " c t r "   i n d e n t = " 0 "   l v l = " 7 "   m a r L = " 3 2 0 0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8 p P r > < a : l v l 9 p P r   a l g n = " c t r "   i n d e n t = " 0 "   l v l = " 8 "   m a r L = " 3 6 5 7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9 p P r > < / a : l s t S t y l e > < a : p > < a : p P r / > < a : r > < a : r P r   d i r t y = " 0 "   l a n g = " e n - U S " / > < a : t > C l i c k   t o   e d i t   M a s t e r   s u b t i t l e   s t y l e < / a : t > < / a : r > < a : e n d P a r a R P r   d i r t y = " 0 "   l a n g = " e n - U S " / > < / a : p > < / p : t x B o d y > < / p : s p > < / p : s p T r e e > < p : e x t L s t > < p : e x t   u r i = " { 2 1 F 4 C E A B - 8 A D A - 4 0 8 4 - 9 6 E 6 - 6 8 F 9 C 8 A C 3 3 8 E } " > < p 1 4 : c r e a t i o n I d   x m l n s : p 1 4 = " h t t p : / / s c h e m a s . m i c r o s o f t . c o m / o f f i c e / p o w e r p o i n t / 2 0 1 0 / m a i n "   v a l = " 1 6 6 4 8 1 2 0 1 9 5 3 3 " / > < / p : e x t > < / p : e x t L s t > < / p : c S l d > < p : c l r M a p O v r > < a : m a s t e r C l r M a p p i n g / > < / p : c l r M a p O v r > < / p : s l d L a y o u t >
</file>

<file path=ppt/slideLayouts/slideLayout2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" > < p : c S l d   n a m e = " S t a t i c   T i t l e   S l i d e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D a t e   P l a c e h o l d e r   3 " > < a : e x t L s t > < a : e x t   u r i = " { 6 7 2 9 5 A 4 9 - 5 8 A F - 4 D F 1 - 9 7 6 E - D 4 5 5 5 A 8 6 F F 7 0 } " > < a 1 6 : c r e a t i o n I d   x m l n s : a 1 6 = " h t t p : / / s c h e m a s . m i c r o s o f t . c o m / o f f i c e / d r a w i n g / 2 0 1 0 / m a i n "   i d = " { 6 B 2 B 0 9 9 C - D C 5 8 - 4 7 3 2 - 8 8 8 7 - 5 F 9 4 B 8 7 5 9 2 6 D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F 7 7 2 6 F B C - 4 6 2 3 - 4 C 6 6 - A D E C - 0 B F 5 5 F 5 7 E 0 1 7 } "   t y p e = " d a t e t i m e 1 " > < a : t > 1 0 / 3 / 2 0 2 2 < / a : t > < / a : f l d > < a : e n d P a r a R P r   d i r t y = " 0 "   l a n g = " e n - U S " / > < / a : p > < / p : t x B o d y > < / p : s p > < p : s p > < p : n v S p P r > < p : c N v P r   i d = " 3 "   n a m e = " F o o t e r   P l a c e h o l d e r   4 " > < a : e x t L s t > < a : e x t   u r i = " { 5 3 2 4 3 E C A - 5 7 A 5 - 4 4 1 C - A 7 3 E - 6 6 B 1 E 6 4 A A B 9 E } " > < a 1 6 : c r e a t i o n I d   x m l n s : a 1 6 = " h t t p : / / s c h e m a s . m i c r o s o f t . c o m / o f f i c e / d r a w i n g / 2 0 1 0 / m a i n "   i d = " { 8 D 0 3 8 F C C - E 4 3 6 - 4 0 0 A - B 4 4 3 - B B 1 5 F 4 2 9 3 9 9 D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S l i d e   N u m b e r   P l a c e h o l d e r   5 " > < a : e x t L s t > < a : e x t   u r i = " { E 2 4 A D 7 3 F - A E B 8 - 4 5 A 7 - 8 A D 2 - 3 B 6 4 3 A E F A F 4 7 } " > < a 1 6 : c r e a t i o n I d   x m l n s : a 1 6 = " h t t p : / / s c h e m a s . m i c r o s o f t . c o m / o f f i c e / d r a w i n g / 2 0 1 0 / m a i n "   i d = " { B D C E 5 B F 4 - 1 5 7 5 - 4 D 0 E - A 6 3 F - 0 B 5 C 7 6 F B 6 1 A D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8 7 0 2 3 8 C 9 - 8 E 5 5 - 4 7 7 E - B B B F - 9 9 E 5 7 3 7 4 5 A 1 E } "   t y p e = " s l i d e n u m " / > < a : e n d P a r a R P r   d i r t y = " 0 "   l a n g = " e n - U S " / > < / a : p > < / p : t x B o d y > < / p : s p > < p : s p > < p : n v S p P r > < p : c N v P r   i d = " 5 "   n a m e = " T i t l e   1 " > < a : e x t L s t > < a : e x t   u r i = " { 9 1 F 9 3 B 5 6 - F 9 E 3 - 4 A C 0 - A 7 C 6 - 6 E 9 F 6 6 4 4 6 E 6 0 } " > < a 1 6 : c r e a t i o n I d   x m l n s : a 1 6 = " h t t p : / / s c h e m a s . m i c r o s o f t . c o m / o f f i c e / d r a w i n g / 2 0 1 0 / m a i n "   i d = " { 3 D E 4 7 B 4 D - 4 4 E B - 4 2 8 3 - B D C E - 9 3 D 6 0 2 3 8 0 9 C 3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5 1 0 5 4 0 0 "   y = " 1 7 5 2 6 0 0 " / > < a : e x t   c x = " 3 5 8 1 4 0 0 "   c y = " 1 4 7 0 0 2 5 " / > < / a : x f r m > < / p : s p P r > < p : t x B o d y > < a : b o d y P r   a n c h o r = " b "   r t l C o l = " 0 "   v e r t = " h o r z " > < a : n o r m A u t o f i t / > < / a : b o d y P r > < a : l s t S t y l e > < a : l v l 1 p P r   a l g n = " r "   l v l = " 0 " > < a : d e f R P r   d i r t y = " 0 "   l a n g = " e n - U S "   s z = " 3 2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6 "   n a m e = " S u b t i t l e   2 " > < a : e x t L s t > < a : e x t   u r i = " { 1 1 C F D 4 9 C - 4 C D 2 - 4 8 E 7 - 9 3 8 6 - B A 4 B 2 E D 9 4 5 F C } " > < a 1 6 : c r e a t i o n I d   x m l n s : a 1 6 = " h t t p : / / s c h e m a s . m i c r o s o f t . c o m / o f f i c e / d r a w i n g / 2 0 1 0 / m a i n "   i d = " { 2 D 7 5 A 4 C 8 - 3 8 D F - 4 8 C 3 - A E 8 8 - D 9 0 D 7 7 4 3 F B 0 D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5 1 0 5 4 0 0 "   y = " 3 1 2 4 2 0 0 " / > < a : e x t   c x = " 3 5 8 1 4 0 0 "   c y = " 1 7 5 2 6 0 0 " / > < / a : x f r m > < / p : s p P r > < p : t x B o d y > < a : b o d y P r   r t l C o l = " 0 "   v e r t = " h o r z " > < a : n o r m A u t o f i t / > < / a : b o d y P r > < a : l s t S t y l e > < a : l v l 1 p P r   a l g n = " r "   i n d e n t = " 0 "   l v l = " 0 "   m a r L = " 0 " > < a : b u N o n e / > < a : d e f R P r   d i r t y = " 0 "   l a n g = " e n - U S "   s z = " 1 8 0 0 " > < a : s o l i d F i l l > < a : s c h e m e C l r   v a l = " a c c e n t 2 " > < a : l u m M o d   v a l = " 7 5 0 0 0 " / > < / a : s c h e m e C l r > < / a : s o l i d F i l l > < / a : d e f R P r > < / a : l v l 1 p P r > < a : l v l 2 p P r   a l g n = " c t r "   i n d e n t = " 0 "   l v l = " 1 "   m a r L = " 4 5 7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2 p P r > < a : l v l 3 p P r   a l g n = " c t r "   i n d e n t = " 0 "   l v l = " 2 "   m a r L = " 9 1 4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3 p P r > < a : l v l 4 p P r   a l g n = " c t r "   i n d e n t = " 0 "   l v l = " 3 "   m a r L = " 1 3 7 1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4 p P r > < a : l v l 5 p P r   a l g n = " c t r "   i n d e n t = " 0 "   l v l = " 4 "   m a r L = " 1 8 2 8 8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5 p P r > < a : l v l 6 p P r   a l g n = " c t r "   i n d e n t = " 0 "   l v l = " 5 "   m a r L = " 2 2 8 6 0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6 p P r > < a : l v l 7 p P r   a l g n = " c t r "   i n d e n t = " 0 "   l v l = " 6 "   m a r L = " 2 7 4 3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7 p P r > < a : l v l 8 p P r   a l g n = " c t r "   i n d e n t = " 0 "   l v l = " 7 "   m a r L = " 3 2 0 0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8 p P r > < a : l v l 9 p P r   a l g n = " c t r "   i n d e n t = " 0 "   l v l = " 8 "   m a r L = " 3 6 5 7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9 p P r > < / a : l s t S t y l e > < a : p > < a : p P r / > < a : r > < a : r P r   d i r t y = " 0 "   l a n g = " e n - U S " / > < a : t >1@075F  ?>4703>;>2:0 < / a : t > < / a : r > < a : e n d P a r a R P r   d i r t y = " 0 "   l a n g = " e n - U S " / > < / a : p > < / p : t x B o d y > < / p : s p > < / p : s p T r e e > < p : e x t L s t > < p : e x t   u r i = " { 0 4 B A 9 6 D 0 - 4 C A 4 - 4 3 3 C - A D D 9 - 7 D 6 1 D 0 9 2 E 8 4 4 } " > < p 1 4 : c r e a t i o n I d   x m l n s : p 1 4 = " h t t p : / / s c h e m a s . m i c r o s o f t . c o m / o f f i c e / p o w e r p o i n t / 2 0 1 0 / m a i n "   v a l = " 1 6 6 4 8 1 2 0 1 9 6 0 0 " / > < / p : e x t > < / p : e x t L s t > < / p : c S l d > < p : c l r M a p O v r > < a : m a s t e r C l r M a p p i n g / > < / p : c l r M a p O v r > < / p : s l d L a y o u t >
</file>

<file path=ppt/slideLayouts/slideLayout2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o b j " > < p : c S l d   n a m e = " A n i m a t e d   T i t l e   a n d   C o n t e n t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g l a s s y _ e a r t h _ n e w . m o v " > < a : h l i n k C l i c k   a c t i o n = " p p a c t i o n : / / m e d i a "   r : i d = " " / > < a : e x t L s t > < a : e x t   u r i = " { 5 8 8 0 E A 6 F - 0 D D 6 - 4 A E D - B 0 E 6 - 5 D 6 F 6 0 0 4 B 1 7 4 } " > < a 1 6 : c r e a t i o n I d   x m l n s : a 1 6 = " h t t p : / / s c h e m a s . m i c r o s o f t . c o m / o f f i c e / d r a w i n g / 2 0 1 0 / m a i n "   i d = " { C D 5 1 7 E 4 9 - 9 7 F 1 - 4 9 A 4 - 9 2 A 0 - 5 6 E 7 2 F 7 6 3 C E 2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3 " / > < a : s t r e t c h > < a : f i l l R e c t / > < / a : s t r e t c h > < / p : b l i p F i l l > < p : s p P r > < a : x f r m   r o t = " 0 " > < a : o f f   x = " - 3 8 1 0 0 0 "   y = " - 3 0 4 8 0 0 " / > < a : e x t   c x = " 1 0 4 6 4 8 0 1 "   c y = " 7 8 4 8 6 0 0 " / > < / a : x f r m > < a : p r s t G e o m   p r s t = " r e c t " > < a : a v L s t / > < / a : p r s t G e o m > < a : n o F i l l / > < / p : s p P r > < / p : p i c > < p : p i c > < p : n v P i c P r > < p : c N v P r   i d = " 3 "   n a m e = " P i c t u r e   2 0 " > < a : e x t L s t > < a : e x t   u r i = " { B A 2 E 9 9 2 D - A F 0 B - 4 6 7 3 - B C C 0 - F D D 3 5 3 8 A 9 6 5 7 } " > < a 1 6 : c r e a t i o n I d   x m l n s : a 1 6 = " h t t p : / / s c h e m a s . m i c r o s o f t . c o m / o f f i c e / d r a w i n g / 2 0 1 0 / m a i n "   i d = " { 9 B B E 6 7 7 4 - 8 7 7 7 - 4 C C 8 - 9 5 F 0 - C 7 1 7 7 0 8 1 6 4 3 1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4 " / > < a : s t r e t c h > < a : f i l l R e c t / > < / a : s t r e t c h > < / p : b l i p F i l l > < p : s p P r > < a : x f r m   r o t = " 0 " > < a : o f f   x = " 0 "   y = " 0 " / > < a : e x t   c x = " 9 1 4 4 0 0 0 "   c y = " 2 0 7 4 5 4 4 " / > < / a : x f r m > < a : p r s t G e o m   p r s t = " r e c t " > < a : a v L s t / > < / a : p r s t G e o m > < a : n o F i l l / > < / p : s p P r > < / p : p i c > < p : p i c > < p : n v P i c P r > < p : c N v P r   h i d d e n = " t r u e "   i d = " 4 "   n a m e = " P i c t u r e   9 " > < a : e x t L s t > < a : e x t   u r i = " { 2 7 5 6 C 4 F C - 8 4 2 0 - 4 5 0 2 - 9 A D E - 2 5 8 1 F 5 A 4 2 8 A 2 } " > < a 1 6 : c r e a t i o n I d   x m l n s : a 1 6 = " h t t p : / / s c h e m a s . m i c r o s o f t . c o m / o f f i c e / d r a w i n g / 2 0 1 0 / m a i n "   i d = " { B 6 B 5 4 9 8 E - B E A 0 - 4 A 5 C - B 7 8 4 - 8 5 F 7 7 0 E 6 2 F E 8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5 " / > < a : s t r e t c h > < a : f i l l R e c t / > < / a : s t r e t c h > < / p : b l i p F i l l > < p : s p P r > < a : x f r m   r o t = " 0 " > < a : o f f   x = " 0 "   y = " 0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5 "   n a m e = " P i c t u r e   1 6 " > < a : e x t L s t > < a : e x t   u r i = " { 0 8 B 6 5 8 8 3 - 6 7 4 6 - 4 E 7 2 - B 2 A A - 2 1 3 1 1 F 6 2 1 F E A } " > < a 1 6 : c r e a t i o n I d   x m l n s : a 1 6 = " h t t p : / / s c h e m a s . m i c r o s o f t . c o m / o f f i c e / d r a w i n g / 2 0 1 0 / m a i n "   i d = " { F 7 E 3 E A 8 1 - 5 6 F 8 - 4 0 0 6 - 9 2 5 D - 6 C A 7 F 6 4 A 5 9 F E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6 " / > < a : s t r e t c h > < a : f i l l R e c t / > < / a : s t r e t c h > < / p : b l i p F i l l > < p : s p P r > < a : x f r m   r o t = " 0 " > < a : o f f   x = " 1 9 7 0 3 1 4 "   y = " - 1 5 0 2 2 2 8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6 "   n a m e = " P i c t u r e   1 0 " > < a : e x t L s t > < a : e x t   u r i = " { 6 E E 0 1 3 2 B - 4 3 C 8 - 4 2 1 2 - B 5 B 4 - F 3 3 A 3 6 7 4 D 4 6 3 } " > < a 1 6 : c r e a t i o n I d   x m l n s : a 1 6 = " h t t p : / / s c h e m a s . m i c r o s o f t . c o m / o f f i c e / d r a w i n g / 2 0 1 0 / m a i n "   i d = " { F 8 F F 8 4 D C - 4 6 2 4 - 4 B 7 3 - 9 A 9 F - 5 5 B 4 B C A A E 9 8 A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7 " / > < a : s t r e t c h > < a : f i l l R e c t / > < / a : s t r e t c h > < / p : b l i p F i l l > < p : s p P r > < a : x f r m   r o t = " 0 " > < a : o f f   x = " 6 8 5 8 0 0 "   y = " - 3 0 4 8 0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7 "   n a m e = " D a t e   P l a c e h o l d e r   3 " > < a : e x t L s t > < a : e x t   u r i = " { 1 4 5 5 A E 1 A - 9 0 7 1 - 4 2 3 8 - B 5 7 3 - 9 F 8 0 4 7 1 9 9 2 4 B } " > < a 1 6 : c r e a t i o n I d   x m l n s : a 1 6 = " h t t p : / / s c h e m a s . m i c r o s o f t . c o m / o f f i c e / d r a w i n g / 2 0 1 0 / m a i n "   i d = " { 8 C 6 F 7 8 9 9 - A 3 8 B - 4 C A 8 - 9 9 1 5 - 6 3 7 E 8 5 A 8 B 0 C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3 6 B 8 C C 6 1 - 0 3 1 3 - 4 6 A E - A C E 1 - 6 0 C D F A 4 9 B 7 4 E } "   t y p e = " d a t e t i m e 1 " > < a : t > 1 0 / 3 / 2 0 2 2 < / a : t > < / a : f l d > < a : e n d P a r a R P r   d i r t y = " 0 "   l a n g = " e n - U S " / > < / a : p > < / p : t x B o d y > < / p : s p > < p : s p > < p : n v S p P r > < p : c N v P r   i d = " 8 "   n a m e = " C o n t e n t   P l a c e h o l d e r   2 " > < a : e x t L s t > < a : e x t   u r i = " { 4 A 8 E 2 1 2 A - 5 A 4 E - 4 B 5 5 - 9 1 C E - B 3 B 5 9 7 5 1 6 5 6 E } " > < a 1 6 : c r e a t i o n I d   x m l n s : a 1 6 = " h t t p : / / s c h e m a s . m i c r o s o f t . c o m / o f f i c e / d r a w i n g / 2 0 1 0 / m a i n "   i d = " { 0 7 D E D 4 E 0 - 4 D A 8 - 4 0 0 0 - 9 7 F B - A 2 1 D 3 9 6 8 6 9 4 0 } " / > < / a : e x t > < / a : e x t L s t > < / p : c N v P r > < p : c N v S p P r > < a : s p L o c k s   n o G r p = " t r u e " / > < / p : c N v S p P r > < p : n v P r > < p : p h / > < / p : n v P r > < / p : n v S p P r > < p : s p P r > < a : x f r m   r o t = " 0 " > < a : o f f   x = " 1 1 4 3 0 0 0 "   y = " 1 1 8 9 0 3 7 " / > < a : e x t   c x = " 7 6 2 0 0 0 0 "   c y = " 5 1 3 5 5 6 3 " / > < / a : x f r m > < / p : s p P r > < p : t x B o d y > < a : b o d y P r   r t l C o l = " 0 " / > < a : l s t S t y l e > < a : l v l 1 p P r   l v l = " 0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1 p P r > < a : l v l 2 p P r   l v l = " 1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2 p P r > < a : l v l 3 p P r   l v l = " 2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3 p P r > < a : l v l 4 p P r   l v l = " 3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4 p P r > < a : l v l 5 p P r   l v l = " 4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5 p P r > < / a : l s t S t y l e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9 "   n a m e = " F o o t e r   P l a c e h o l d e r   4 " > < a : e x t L s t > < a : e x t   u r i = " { E 0 8 7 5 9 8 0 - E E F D - 4 6 C 3 - A 7 C E - 6 3 2 F 5 E B 7 C C E 8 } " > < a 1 6 : c r e a t i o n I d   x m l n s : a 1 6 = " h t t p : / / s c h e m a s . m i c r o s o f t . c o m / o f f i c e / d r a w i n g / 2 0 1 0 / m a i n "   i d = " { 7 4 4 6 0 E 1 9 - B 6 A 6 - 4 3 5 0 - B 7 1 C - 7 F 1 3 E 8 8 2 5 A 1 0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0 "   n a m e = " S l i d e   N u m b e r   P l a c e h o l d e r   5 " > < a : e x t L s t > < a : e x t   u r i = " { 8 1 8 E 8 3 F E - F 1 E 0 - 4 E 3 6 - A B D 9 - 6 D 6 2 3 2 7 6 2 8 A 7 } " > < a 1 6 : c r e a t i o n I d   x m l n s : a 1 6 = " h t t p : / / s c h e m a s . m i c r o s o f t . c o m / o f f i c e / d r a w i n g / 2 0 1 0 / m a i n "   i d = " { 3 E 4 9 1 F F C - 2 D 9 9 - 4 4 5 9 - A 0 E 7 - D E 0 F 2 7 A B 0 D 7 5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F D 8 B E 6 3 B - A 2 1 C - 4 0 1 6 - 9 5 E 2 - 2 6 0 6 4 2 0 D C 2 B 2 } "   t y p e = " s l i d e n u m " / > < a : e n d P a r a R P r   d i r t y = " 0 "   l a n g = " e n - U S " / > < / a : p > < / p : t x B o d y > < / p : s p > < p : s p > < p : n v S p P r > < p : c N v P r   i d = " 1 1 "   n a m e = " T i t l e   1 " > < a : e x t L s t > < a : e x t   u r i = " { 3 9 2 1 B C E 5 - 0 6 A E - 4 0 6 1 - A A 0 1 - 8 1 1 A 7 2 E F A 1 9 A } " > < a 1 6 : c r e a t i o n I d   x m l n s : a 1 6 = " h t t p : / / s c h e m a s . m i c r o s o f t . c o m / o f f i c e / d r a w i n g / 2 0 1 0 / m a i n "   i d = " { 2 5 0 E 3 9 F 3 - 0 3 7 7 - 4 6 9 2 - 8 3 6 F - 8 E 6 A 6 5 7 4 3 0 7 3 } " / > < / a : e x t > < / a : e x t L s t > < / p : c N v P r > < p : c N v S p P r > < a : s p L o c k s   n o G r p = " t r u e " / > < / p : c N v S p P r > < p : n v P r > < p : p h   i d x = " 1 "   t y p e = " t i t l e " / > < / p : n v P r > < / p : n v S p P r > < p : s p P r > < a : x f r m   r o t = " 0 " > < a : o f f   x = " 1 1 4 3 0 0 0 "   y = " 4 7 3 0 7 4 " / > < a : e x t   c x = " 7 6 2 0 0 0 0 "   c y = " 7 1 5 9 6 2 " / > < / a : x f r m > < / p : s p P r > < p : t x B o d y > < a : b o d y P r   r t l C o l = " 0 "   v e r t = " h o r z " > < a : n o r m A u t o f i t / > < / a : b o d y P r > < a : l s t S t y l e > < a : l v l 1 p P r   a l g n = " l "   l v l = " 0 " > < a : d e f R P r   d i r t y = " 0 "   l a n g = " e n - U S "   s z = " 3 6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/ p : s p T r e e > < p : e x t L s t > < p : e x t   u r i = " { D 9 3 0 0 7 4 F - 5 4 6 2 - 4 0 B 3 - 8 D F D - D 4 C 8 A D B 5 6 2 B B } " > < p 1 4 : c r e a t i o n I d   x m l n s : p 1 4 = " h t t p : / / s c h e m a s . m i c r o s o f t . c o m / o f f i c e / p o w e r p o i n t / 2 0 1 0 / m a i n "   v a l = " 1 6 6 4 8 1 2 0 1 9 6 0 4 " / > < / p : e x t > < / p : e x t L s t > < / p : c S l d > < p : c l r M a p O v r > < a : m a s t e r C l r M a p p i n g / > < / p : c l r M a p O v r > < / p : s l d L a y o u t >
</file>

<file path=ppt/slideLayouts/slideLayout2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" > < p : c S l d   n a m e = " S t a t i c   T i t l e   a n d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h i d d e n = " t r u e "   i d = " 2 "   n a m e = " P i c t u r e   9 " > < a : e x t L s t > < a : e x t   u r i = " { 7 0 6 5 7 C 4 3 - 8 1 A 7 - 4 D 8 5 - A 5 E C - B D 5 5 9 C 6 2 5 4 B 2 } " > < a 1 6 : c r e a t i o n I d   x m l n s : a 1 6 = " h t t p : / / s c h e m a s . m i c r o s o f t . c o m / o f f i c e / d r a w i n g / 2 0 1 0 / m a i n "   i d = " { 2 7 A F C E D D - E 4 5 8 - 4 A 3 2 - 8 2 3 2 - B B 3 3 2 9 9 5 3 C 7 E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2 " / > < a : s t r e t c h > < a : f i l l R e c t / > < / a : s t r e t c h > < / p : b l i p F i l l > < p : s p P r > < a : x f r m   r o t = " 0 " > < a : o f f   x = " 0 "   y = "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3 "   n a m e = " T i t l e   1 " > < a : e x t L s t > < a : e x t   u r i = " { 6 E 7 A 0 9 7 C - 3 A B B - 4 0 E B - B E 8 F - 0 F 7 B 0 3 A A 4 5 B 4 } " > < a 1 6 : c r e a t i o n I d   x m l n s : a 1 6 = " h t t p : / / s c h e m a s . m i c r o s o f t . c o m / o f f i c e / d r a w i n g / 2 0 1 0 / m a i n "   i d = " { 4 F 2 E B 8 6 F - 6 1 2 1 - 4 8 4 6 - A 2 1 3 - 3 1 B 5 6 5 C 0 9 0 5 8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  v e r t = " h o r z " > < a : n o r m A u t o f i t / > < / a : b o d y P r > < a : l s t S t y l e > < a : l v l 1 p P r   a l g n = " l "   l v l = " 0 " > < a : d e f R P r   d i r t y = " 0 "   l a n g = " e n - U S "   s z = " 3 6 0 0 " / > < / a : l v l 1 p P r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3 2 6 A D 0 6 7 - 5 B C A - 4 2 D 4 - B B E E - 2 3 6 3 1 6 A 2 5 A E 4 } " > < a 1 6 : c r e a t i o n I d   x m l n s : a 1 6 = " h t t p : / / s c h e m a s . m i c r o s o f t . c o m / o f f i c e / d r a w i n g / 2 0 1 0 / m a i n "   i d = " { 1 9 D 7 C E 9 8 - B 5 A 1 - 4 D E A - B F E A - 9 8 3 F C 8 0 9 9 0 1 A } " / > < / a : e x t > < / a : e x t L s t > < / p : c N v P r > < p : c N v S p P r > < a : s p L o c k s   n o G r p = " t r u e " / > < / p : c N v S p P r > < p : n v P r > < p : p h   i d x = " 1 " / > < / p : n v P r > < / p : n v S p P r > < p : s p P r / > < p : t x B o d y > < a : b o d y P r   r t l C o l = " 0 " / > < a : l s t S t y l e /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5 "   n a m e = " D a t e   P l a c e h o l d e r   3 " > < a : e x t L s t > < a : e x t   u r i = " { 9 8 A 9 7 D B 8 - 2 D 7 C - 4 1 F C - A 8 9 5 - 2 7 1 C 6 5 0 8 8 C 3 E } " > < a 1 6 : c r e a t i o n I d   x m l n s : a 1 6 = " h t t p : / / s c h e m a s . m i c r o s o f t . c o m / o f f i c e / d r a w i n g / 2 0 1 0 / m a i n "   i d = " { 3 3 4 4 E 1 F 2 - 5 F 1 0 - 4 6 5 5 - A F 8 7 - 1 3 B 1 C 3 C 4 D 0 C E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D 1 8 F C B 2 A - 1 A B 3 - 4 7 E 7 - B 4 B 6 - 1 D 7 0 E 1 8 D 2 3 A 1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4 " > < a : e x t L s t > < a : e x t   u r i = " { E F 3 0 3 0 7 A - 5 B 7 5 - 4 1 7 C - B 0 6 4 - A A 0 6 2 4 0 4 8 9 7 A } " > < a 1 6 : c r e a t i o n I d   x m l n s : a 1 6 = " h t t p : / / s c h e m a s . m i c r o s o f t . c o m / o f f i c e / d r a w i n g / 2 0 1 0 / m a i n "   i d = " { C 8 2 5 E A 1 F - 7 1 7 0 - 4 4 A 6 - B D 1 0 - 3 4 8 A 2 E A E 2 1 C B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7 E 2 F 5 A 6 1 - 5 4 5 3 - 4 E 0 C - B 0 0 2 - 2 7 1 4 B B 5 8 B 3 3 7 } " > < a 1 6 : c r e a t i o n I d   x m l n s : a 1 6 = " h t t p : / / s c h e m a s . m i c r o s o f t . c o m / o f f i c e / d r a w i n g / 2 0 1 0 / m a i n "   i d = " { 3 8 C B F 7 9 A - 2 8 F B - 4 F D E - 9 B B 9 - D 2 4 A E 3 A 9 5 4 F E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8 6 0 D E 5 4 B - E 8 C 1 - 4 D F F - 8 6 4 3 - C B C A B E 6 4 0 C F 8 } "   t y p e = " s l i d e n u m " / > < a : e n d P a r a R P r   d i r t y = " 0 "   l a n g = " e n - U S " / > < / a : p > < / p : t x B o d y > < / p : s p > < / p : s p T r e e > < p : e x t L s t > < p : e x t   u r i = " { 2 D 8 8 6 9 1 B - F B A D - 4 1 E A - 8 4 A 9 - 3 3 7 3 2 2 A 2 D 0 2 4 } " > < p 1 4 : c r e a t i o n I d   x m l n s : p 1 4 = " h t t p : / / s c h e m a s . m i c r o s o f t . c o m / o f f i c e / p o w e r p o i n t / 2 0 1 0 / m a i n "   v a l = " 1 6 6 4 8 1 2 0 1 9 6 0 9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p : c o n d   d e l a y = " 0 "   e v t = " o n B e g i n " > < p : t n   v a l = " 2 " / > < / p : c o n d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w i t h E f f e c t "   p r e s e t C l a s s = " e n t r "   p r e s e t I D = " 2 2 "   p r e s e t S u b t y p e = " 8 " > < p : s t C o n d L s t > < p : c o n d   d e l a y = " 2 0 0 " / > < / p : s t C o n d L s t > < p : c h i l d T n L s t > < p : s e t > < p : c B h v r > < p : c T n   d u r = " 9 0 0 "   f i l l = " h o l d "   i d = " 6 " > < p : s t C o n d L s t > < p : c o n d   d e l a y = " 2 0 0 " / > < / p : s t C o n d L s t > < / p : c T n > < p : t g t E l > < p : s p T g t   s p i d = " 2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p : a n i m E f f e c t   f i l t e r = " w i p e ( l e f t ) "   t r a n s i t i o n = " i n " > < p : c B h v r > < p : c T n   d u r = " 9 0 0 "   i d = " 7 " / > < p : t g t E l > < p : s p T g t   s p i d = " 2 " / > < / p : t g t E l > < / p : c B h v r > < / p : a n i m E f f e c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b u i l d = " p "   g r p I d = " 0 "   s p i d = " 2 " > < p : t m p l L s t / > < / p : b l d P > < / p : b l d L s t > < / p : t i m i n g > < / p : s l d L a y o u t >
</file>

<file path=ppt/slideLayouts/slideLayout2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s e c H e a d " > < p : c S l d   n a m e = "03>;>2>:  @0745;0 " > 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C 2 0 0 1 5 C 2 - 0 6 4 E - 4 B 8 7 - 8 4 E B - F 0 0 E 7 7 3 F 9 1 5 7 } " > < a 1 6 : c r e a t i o n I d   x m l n s : a 1 6 = " h t t p : / / s c h e m a s . m i c r o s o f t . c o m / o f f i c e / d r a w i n g / 2 0 1 0 / m a i n "   i d = " { 5 C E D D 2 C 8 - C D 1 0 - 4 D 5 6 - A 9 B 0 - 2 5 4 E D 1 9 2 D 5 E 0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8 2 0 0 "   y = " 1 7 5 2 6 0 0 " / > < a : e x t   c x = " 7 7 7 2 4 0 0 "   c y = " 1 3 6 2 0 7 5 " / > < / a : x f r m > < / p : s p P r > < p : t x B o d y > < a : b o d y P r   a n c h o r = " t "   r t l C o l = " 0 "   v e r t = " h o r z " / > < a : l s t S t y l e > < a : l v l 1 p P r   a l g n = " l "   l v l = " 0 " > < a : d e f R P r   b = " 1 "   c a p = " a l l "   d i r t y = " 0 "   l a n g = " e n - U S "   s z = " 4 0 0 0 " > < a : l a t i n   t y p e f a c e = " + m j - l t " / > < / a : d e f R P r > < / a : l v l 1 p P r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C B 3 6 2 3 F 7 - B 4 B 9 - 4 D 6 5 - 9 E E 8 - 6 F 0 B 7 1 C 6 E 3 5 A } " > < a 1 6 : c r e a t i o n I d   x m l n s : a 1 6 = " h t t p : / / s c h e m a s . m i c r o s o f t . c o m / o f f i c e / d r a w i n g / 2 0 1 0 / m a i n "   i d = " { 5 3 E 1 7 5 3 D - 7 E 3 4 - 4 0 E F - 8 0 6 C - 6 6 4 6 7 B 8 4 0 F 8 B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8 2 0 0 "   y = " 2 5 2 4 1 3 " / > < a : e x t   c x = " 7 7 7 2 4 0 0 "   c y = " 1 5 0 0 1 8 7 " / > < / a : x f r m > < / p : s p P r > < p : t x B o d y > < a : b o d y P r   a n c h o r = " b "   r t l C o l = " 0 "   v e r t = " h o r z " / > < a : l s t S t y l e > < a : l v l 1 p P r   i n d e n t = " 0 "   l v l = " 0 "   m a r L = " 0 " > < a : b u N o n e / > < a : d e f R P r   d i r t y = " 0 "   l a n g = " e n - U S "   s z = " 2 0 0 0 " > < a : s o l i d F i l l > < a : s c h e m e C l r   v a l = " a c c e n t 1 " > < a : l u m M o d   v a l = " 7 5 0 0 0 " / > < / a : s c h e m e C l r > < / a : s o l i d F i l l > < / a : d e f R P r > < / a : l v l 1 p P r > < a : l v l 2 p P r   i n d e n t = " 0 "   l v l = " 1 "   m a r L = " 4 5 7 2 0 0 " > < a : b u N o n e / > < a : d e f R P r   d i r t y = " 0 "   l a n g = " e n - U S "   s z = " 1 8 0 0 " > < a : s o l i d F i l l > < a : s c h e m e C l r   v a l = " t x 1 " > < a : t i n t   v a l = " 7 5 0 0 0 " / > < / a : s c h e m e C l r > < / a : s o l i d F i l l > < / a : d e f R P r > < / a : l v l 2 p P r > < a : l v l 3 p P r   i n d e n t = " 0 "   l v l = " 2 "   m a r L = " 9 1 4 4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3 p P r > < a : l v l 4 p P r   i n d e n t = " 0 "   l v l = " 3 "   m a r L = " 1 3 7 1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4 p P r > < a : l v l 5 p P r   i n d e n t = " 0 "   l v l = " 4 "   m a r L = " 1 8 2 8 8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5 p P r > < a : l v l 6 p P r   i n d e n t = " 0 "   l v l = " 5 "   m a r L = " 2 2 8 6 0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6 p P r > < a : l v l 7 p P r   i n d e n t = " 0 "   l v l = " 6 "   m a r L = " 2 7 4 3 2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7 p P r > < a : l v l 8 p P r   i n d e n t = " 0 "   l v l = " 7 "   m a r L = " 3 2 0 0 4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8 p P r > < a : l v l 9 p P r   i n d e n t = " 0 "   l v l = " 8 "   m a r L = " 3 6 5 7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9 p P r > < / a : l s t S t y l e > < a : p > < a : p P r   l v l = " 0 " / > < a : r > < a : r P r   d i r t y = " 0 "   l a n g = " e n - U S " / > < a : t >1@075F  B5:AB0 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2 7 A 0 0 E 9 2 - 1 1 1 F - 4 3 F 0 - 8 C B 6 - 4 C F 4 3 A 9 5 0 8 B 5 } " > < a 1 6 : c r e a t i o n I d   x m l n s : a 1 6 = " h t t p : / / s c h e m a s . m i c r o s o f t . c o m / o f f i c e / d r a w i n g / 2 0 1 0 / m a i n "   i d = " { A E A F E 5 E 0 - F D 8 8 - 4 8 F 0 - B B 7 3 - 4 F C F A F 2 E 3 8 2 B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8 9 B D 4 1 1 6 - E 4 B 9 - 4 2 1 7 - A 2 C 2 - 0 B 2 D 3 1 4 2 C F 5 3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E F 0 0 9 6 C 7 - F 4 9 6 - 4 8 A 7 - A 3 B B - A D 4 4 F A C 8 F 0 A 5 } " > < a 1 6 : c r e a t i o n I d   x m l n s : a 1 6 = " h t t p : / / s c h e m a s . m i c r o s o f t . c o m / o f f i c e / d r a w i n g / 2 0 1 0 / m a i n "   i d = " { A 8 3 A 1 1 6 0 - A E 1 3 - 4 4 A 2 - 9 C C A - 8 1 5 4 1 0 8 3 C D B E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6 E C 9 C 0 4 F - 3 1 B A - 4 6 0 4 - 9 6 1 E - A A 2 6 A 5 5 0 0 9 F 3 } " > < a 1 6 : c r e a t i o n I d   x m l n s : a 1 6 = " h t t p : / / s c h e m a s . m i c r o s o f t . c o m / o f f i c e / d r a w i n g / 2 0 1 0 / m a i n "   i d = " { 3 9 0 3 1 2 D F - 4 B D D - 4 B 3 8 - 9 E 4 A - 9 6 1 D 4 4 7 E 6 B 9 4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7 4 A 8 B B 2 0 - 4 D 1 8 - 4 E E 5 - A D B 2 - A 0 E 6 D 1 3 1 9 5 7 8 } "   t y p e = " s l i d e n u m " / > < a : e n d P a r a R P r   d i r t y = " 0 "   l a n g = " e n - U S " / > < / a : p > < / p : t x B o d y > < / p : s p > < / p : s p T r e e > < p : e x t L s t > < p : e x t   u r i = " { 3 B 8 8 9 6 E 3 - 2 B D 1 - 4 D 8 B - 9 0 4 B - 1 F 4 6 4 5 B 7 C 4 9 F } " > < p 1 4 : c r e a t i o n I d   x m l n s : p 1 4 = " h t t p : / / s c h e m a s . m i c r o s o f t . c o m / o f f i c e / p o w e r p o i n t / 2 0 1 0 / m a i n "   v a l = " 1 6 6 4 8 1 2 0 1 9 6 1 2 " / > < / p : e x t > < / p : e x t L s t > < / p : c S l d > < p : c l r M a p O v r > < a : m a s t e r C l r M a p p i n g / > < / p : c l r M a p O v r > < / p : s l d L a y o u t >
</file>

<file path=ppt/slideLayouts/slideLayout2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O b j " > < p : c S l d   n a m e = "20  >1J5:B0 " > 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1 B 4 6 8 2 A 2 - 5 C 6 1 - 4 5 6 B - 9 F 2 7 - F 2 1 2 F 9 B 6 2 6 5 C } " > < a 1 6 : c r e a t i o n I d   x m l n s : a 1 6 = " h t t p : / / s c h e m a s . m i c r o s o f t . c o m / o f f i c e / d r a w i n g / 2 0 1 0 / m a i n "   i d = " { 1 C 1 A 1 2 2 C - 3 1 B 3 - 4 4 4 7 - 8 7 7 0 - B 6 6 A A 2 4 6 B B 0 A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9 B 3 C 9 1 A 3 - B 5 C E - 4 0 9 6 - 8 B 9 7 - 2 0 0 1 1 D D 1 6 F C 3 } " > < a 1 6 : c r e a t i o n I d   x m l n s : a 1 6 = " h t t p : / / s c h e m a s . m i c r o s o f t . c o m / o f f i c e / d r a w i n g / 2 0 1 0 / m a i n "   i d = " { C 7 4 6 2 A 3 7 - F 8 7 A - 4 3 A 3 - 9 B 4 E - 8 5 2 7 E D E 2 F B C A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7 6 2 0 0 0 "   y = " 1 6 4 6 2 3 7 " / > < a : e x t   c x = " 3 5 8 1 4 0 0 "   c y = " 4 9 8 3 1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0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4 4 3 A 5 6 C C - 0 8 2 8 - 4 9 4 D - 8 E C E - A 7 D 6 C 0 2 E A E C 9 } " > < a 1 6 : c r e a t i o n I d   x m l n s : a 1 6 = " h t t p : / / s c h e m a s . m i c r o s o f t . c o m / o f f i c e / d r a w i n g / 2 0 1 0 / m a i n "   i d = " { 8 E F 9 4 5 9 5 - 3 F 7 F - 4 E B 3 - 8 B 7 8 - D 1 B 0 9 D 0 5 7 7 7 F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4 8 0 0 6 0 0 "   y = " 1 1 4 3 0 0 0 " / > < a : e x t   c x = " 3 5 8 1 4 0 0 "   c y = " 4 9 8 3 1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0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B 1 0 A B 0 7 8 - 1 3 F 6 - 4 D 6 5 - A 1 7 5 - 1 C E C C 7 4 7 0 1 C B } " > < a 1 6 : c r e a t i o n I d   x m l n s : a 1 6 = " h t t p : / / s c h e m a s . m i c r o s o f t . c o m / o f f i c e / d r a w i n g / 2 0 1 0 / m a i n "   i d = " { E 9 9 A 4 5 B 5 - B 7 B C - 4 1 0 7 - 8 D 1 1 - 5 0 D B A E B 9 6 D 8 7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7 7 1 6 A 9 1 8 - 2 A F 2 - 4 5 F 4 - 9 5 5 3 - 2 9 7 2 D 0 6 0 6 1 E B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C D 1 5 4 B 1 F - 9 2 6 2 - 4 2 8 3 - 8 8 2 3 - 2 8 B D F E 1 3 B E 4 0 } " > < a 1 6 : c r e a t i o n I d   x m l n s : a 1 6 = " h t t p : / / s c h e m a s . m i c r o s o f t . c o m / o f f i c e / d r a w i n g / 2 0 1 0 / m a i n "   i d = " { D 8 1 E 6 0 4 9 - 7 5 D 8 - 4 9 2 6 - 8 4 0 D - 1 6 E 4 0 1 2 5 0 9 1 2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4 8 1 E B B E 6 - 1 B B 6 - 4 F E F - B 3 E E - 3 7 3 B C C B D E 4 F D } " > < a 1 6 : c r e a t i o n I d   x m l n s : a 1 6 = " h t t p : / / s c h e m a s . m i c r o s o f t . c o m / o f f i c e / d r a w i n g / 2 0 1 0 / m a i n "   i d = " { 2 9 A 2 2 D 1 F - 1 F A 7 - 4 F 4 0 - B 4 E 7 - 3 F 0 2 5 6 2 E 5 9 7 3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A 1 9 1 6 A 6 5 - E B F 3 - 4 8 3 9 - 9 D 1 3 - C B A A 9 3 5 2 5 A E 8 } "   t y p e = " s l i d e n u m " / > < a : e n d P a r a R P r   d i r t y = " 0 "   l a n g = " e n - U S " / > < / a : p > < / p : t x B o d y > < / p : s p > < / p : s p T r e e > < p : e x t L s t > < p : e x t   u r i = " { E 5 3 E A A 3 4 - F C D 8 - 4 F F 6 - B 8 0 5 - 6 6 D 5 B D 3 F 5 2 E 1 } " > < p 1 4 : c r e a t i o n I d   x m l n s : p 1 4 = " h t t p : / / s c h e m a s . m i c r o s o f t . c o m / o f f i c e / p o w e r p o i n t / 2 0 1 0 / m a i n "   v a l = " 1 6 6 4 8 1 2 0 1 9 6 1 6 " / > < / p : e x t > < / p : e x t L s t > < / p : c S l d > < p : c l r M a p O v r > < a : m a s t e r C l r M a p p i n g / > < / p : c l r M a p O v r > < / p : s l d L a y o u t >
</file>

<file path=ppt/slideLayouts/slideLayout2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T x T w o O b j " > < p : c S l d   n a m e = "!@02=5=85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C 3 1 E C 0 2 5 - 3 3 7 F - 4 2 F 3 - A E D 8 - 3 F 8 5 0 9 1 5 4 2 3 E } " > < a 1 6 : c r e a t i o n I d   x m l n s : a 1 6 = " h t t p : / / s c h e m a s . m i c r o s o f t . c o m / o f f i c e / d r a w i n g / 2 0 1 0 / m a i n "   i d = " { F 2 8 3 C 9 1 6 - 4 3 D A - 4 C 4 1 - 8 7 A 8 - E 3 9 F 4 6 A 3 3 F 3 F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7 6 2 0 0 0 "   y = " 7 6 2 0 0 " / > < a : e x t   c x = " 7 6 2 0 0 0 0 "   c y = " 7 1 5 9 6 2 " / > < / a : x f r m > < / p : s p P r > < p : t x B o d y > < a : b o d y P r   r t l C o l = " 0 " / > < a : l s t S t y l e > < a : l v l 1 p P r   l v l = " 0 " /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9 6 E 2 4 6 6 1 - F 9 A 2 - 4 C A F - 9 2 8 E - C 5 E 5 9 F 1 A E 5 9 5 } " > < a 1 6 : c r e a t i o n I d   x m l n s : a 1 6 = " h t t p : / / s c h e m a s . m i c r o s o f t . c o m / o f f i c e / d r a w i n g / 2 0 1 0 / m a i n "   i d = " { B F A 3 3 B F E - 0 7 2 D - 4 0 F 8 - A E F 8 - A 6 5 1 D 5 3 0 9 A 0 A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7 6 5 1 7 5 "   y = " 9 9 0 6 0 0 " / > < a : e x t   c x = " 3 6 5 4 4 2 5 "   c y = " 6 3 9 7 6 2 " / > < / a : x f r m > < / p : s p P r > < p : t x B o d y > < a : b o d y P r   a n c h o r = " b "   r t l C o l = " 0 "   v e r t = " h o r z " > < a : n o r m A u t o f i t / > < / a : b o d y P r > < a : l s t S t y l e > < a : l v l 1 p P r   i n d e n t = " 0 "   l v l = " 0 "   m a r L = " 0 " > < a : b u N o n e / > < a : d e f R P r   b = " 1 "   d i r t y = " 0 "   l a n g = " e n - U S "   s z = " 2 0 0 0 " > < a : s o l i d F i l l > < a : s c h e m e C l r   v a l = " b g 1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1@075F  B5:AB0 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3 5 F D F 3 5 8 - 6 4 7 1 - 4 7 E 7 - 9 5 9 C - 6 6 9 F 5 0 2 8 1 D 6 F } " > < a 1 6 : c r e a t i o n I d   x m l n s : a 1 6 = " h t t p : / / s c h e m a s . m i c r o s o f t . c o m / o f f i c e / d r a w i n g / 2 0 1 0 / m a i n "   i d = " { 4 D 2 0 0 5 4 3 - 8 6 4 C - 4 6 2 9 - A 2 9 0 - 3 4 5 8 1 6 8 3 0 B F 8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7 6 2 0 0 0 "   y = " 1 9 5 1 0 3 7 " / > < a : e x t   c x = " 3 6 5 4 4 2 5 "   c y = " 4 5 2 5 9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1 p P r > < a : l v l 2 p P r   l v l = " 1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2 p P r > < a : l v l 3 p P r   l v l = " 2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3 p P r > < a : l v l 4 p P r   l v l = " 3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4 p P r > < a : l v l 5 p P r   l v l = " 4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5 p P r > < a : l v l 6 p P r   l v l = " 5 " > < a : d e f R P r   d i r t y = " 0 "   l a n g = " e n - U S "   s z = " 1 6 0 0 " / > < / a : l v l 6 p P r > < a : l v l 7 p P r   l v l = " 6 " > < a : d e f R P r   d i r t y = " 0 "   l a n g = " e n - U S "   s z = " 1 6 0 0 " / > < / a : l v l 7 p P r > < a : l v l 8 p P r   l v l = " 7 " > < a : d e f R P r   d i r t y = " 0 "   l a n g = " e n - U S "   s z = " 1 6 0 0 " / > < / a : l v l 8 p P r > < a : l v l 9 p P r   l v l = " 8 " > < a : d e f R P r   d i r t y = " 0 "   l a n g = " e n - U S "   s z = " 1 6 0 0 " / > < / a : l v l 9 p P r > < / a : l s t S t y l e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5 "   n a m e = " T e x t   P l a c e h o l d e r   4 " > < a : e x t L s t > < a : e x t   u r i = " { 9 B 9 E 7 1 1 0 - F 6 6 E - 4 F 1 7 - 9 8 7 6 - 7 F B B 4 D A A A 4 0 7 } " > < a 1 6 : c r e a t i o n I d   x m l n s : a 1 6 = " h t t p : / / s c h e m a s . m i c r o s o f t . c o m / o f f i c e / d r a w i n g / 2 0 1 0 / m a i n "   i d = " { A 1 3 B 4 5 C 0 - 2 D D 6 - 4 4 0 F - 9 C 5 2 - 1 E 3 8 A B 5 B F E 9 A } " / > < / a : e x t > < / a : e x t L s t > < / p : c N v P r > < p : c N v S p P r > < a : s p L o c k s   n o G r p = " t r u e " / > < / p : c N v S p P r > < p : n v P r > < p : p h   i d x = " 3 "   t y p e = " b o d y " / > < / p : n v P r > < / p : n v S p P r > < p : s p P r > < a : x f r m   r o t = " 0 " > < a : o f f   x = " 4 7 2 7 5 7 4 "   y = " 9 9 0 6 0 0 " / > < a : e x t   c x = " 3 6 5 4 4 2 6 "   c y = " 6 3 9 7 6 2 " / > < / a : x f r m > < / p : s p P r > < p : t x B o d y > < a : b o d y P r   a n c h o r = " b "   r t l C o l = " 0 "   v e r t = " h o r z " > < a : n o A u t o f i t / > < / a : b o d y P r > < a : l s t S t y l e > < a : l v l 1 p P r   i n d e n t = " 0 "   l v l = " 0 "   m a r L = " 0 " > < a : b u N o n e / > < a : d e f R P r   b = " 1 "   d i r t y = " 0 "   l a n g = " e n - U S "   s z = " 2 0 0 0 " > < a : s o l i d F i l l > < a : s c h e m e C l r   v a l = " b g 1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1@075F  B5:AB0 < / a : t > < / a : r > < a : e n d P a r a R P r   d i r t y = " 0 "   l a n g = " e n - U S " / > < / a : p > < / p : t x B o d y > < / p : s p > < p : s p > < p : n v S p P r > < p : c N v P r   i d = " 6 "   n a m e = " C o n t e n t   P l a c e h o l d e r   5 " > < a : e x t L s t > < a : e x t   u r i = " { 4 8 1 0 4 5 B 6 - C 1 8 A - 4 4 8 0 - B 6 4 F - 7 5 F 8 A C 3 D E 2 4 7 } " > < a 1 6 : c r e a t i o n I d   x m l n s : a 1 6 = " h t t p : / / s c h e m a s . m i c r o s o f t . c o m / o f f i c e / d r a w i n g / 2 0 1 0 / m a i n "   i d = " { 5 5 0 B C 3 1 B - 2 8 A D - 4 4 D 9 - B C F B - 6 C 3 D C 2 9 5 D B 4 4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4 7 2 4 4 0 0 "   y = " 1 9 5 1 0 3 7 " / > < a : e x t   c x = " 3 6 5 4 4 2 6 "   c y = " 4 5 2 5 9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1 p P r > < a : l v l 2 p P r   l v l = " 1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2 p P r > < a : l v l 3 p P r   l v l = " 2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3 p P r > < a : l v l 4 p P r   l v l = " 3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4 p P r > < a : l v l 5 p P r   l v l = " 4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5 p P r > < a : l v l 6 p P r   l v l = " 5 " > < a : d e f R P r   d i r t y = " 0 "   l a n g = " e n - U S "   s z = " 1 6 0 0 " / > < / a : l v l 6 p P r > < a : l v l 7 p P r   l v l = " 6 " > < a : d e f R P r   d i r t y = " 0 "   l a n g = " e n - U S "   s z = " 1 6 0 0 " / > < / a : l v l 7 p P r > < a : l v l 8 p P r   l v l = " 7 " > < a : d e f R P r   d i r t y = " 0 "   l a n g = " e n - U S "   s z = " 1 6 0 0 " / > < / a : l v l 8 p P r > < a : l v l 9 p P r   l v l = " 8 " > < a : d e f R P r   d i r t y = " 0 "   l a n g = " e n - U S "   s z = " 1 6 0 0 " / > < / a : l v l 9 p P r > < / a : l s t S t y l e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7 "   n a m e = " D a t e   P l a c e h o l d e r   6 " > < a : e x t L s t > < a : e x t   u r i = " { 2 2 6 D 4 4 C 3 - B 8 A 8 - 4 2 6 7 - 9 5 4 3 - 1 9 A 2 2 D C 9 0 F 8 8 } " > < a 1 6 : c r e a t i o n I d   x m l n s : a 1 6 = " h t t p : / / s c h e m a s . m i c r o s o f t . c o m / o f f i c e / d r a w i n g / 2 0 1 0 / m a i n "   i d = " { B B 5 D C 1 B B - C 5 4 7 - 4 1 8 7 - 9 3 F 9 - 6 8 6 E 9 8 3 1 A A C 9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E 0 D 1 4 5 B 3 - 6 1 0 C - 4 C F E - A 4 F 1 - E 5 1 5 3 2 7 B E 3 E 8 } "   t y p e = " d a t e t i m e 1 " > < a : t > 1 0 / 3 / 2 0 2 2 < / a : t > < / a : f l d > < a : e n d P a r a R P r   d i r t y = " 0 "   l a n g = " e n - U S " / > < / a : p > < / p : t x B o d y > < / p : s p > < p : s p > < p : n v S p P r > < p : c N v P r   i d = " 8 "   n a m e = " F o o t e r   P l a c e h o l d e r   7 " > < a : e x t L s t > < a : e x t   u r i = " { B D F B E A F F - 1 6 C A - 4 D 3 2 - B B 6 E - A 1 B E 1 C A 8 6 8 1 A } " > < a 1 6 : c r e a t i o n I d   x m l n s : a 1 6 = " h t t p : / / s c h e m a s . m i c r o s o f t . c o m / o f f i c e / d r a w i n g / 2 0 1 0 / m a i n "   i d = " { 2 0 7 3 4 F 0 4 - 5 A 8 E - 4 F 5 6 - A D 1 2 - 1 5 1 B 3 B 8 3 0 D 9 3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9 "   n a m e = " S l i d e   N u m b e r   P l a c e h o l d e r   8 " > < a : e x t L s t > < a : e x t   u r i = " { 1 7 C 3 1 8 3 A - D D 4 E - 4 6 0 1 - 9 E 5 9 - 0 0 5 2 9 A 1 A A 4 1 D } " > < a 1 6 : c r e a t i o n I d   x m l n s : a 1 6 = " h t t p : / / s c h e m a s . m i c r o s o f t . c o m / o f f i c e / d r a w i n g / 2 0 1 0 / m a i n "   i d = " { 3 2 4 4 C A D C - 2 8 1 8 - 4 8 C E - 9 8 9 2 - 3 8 0 8 9 A B C 8 F E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C 8 3 F 6 B 5 2 - 9 5 3 D - 4 6 4 0 - A 3 7 6 - B 0 F 3 4 3 0 F E 2 5 6 } "   t y p e = " s l i d e n u m " / > < a : e n d P a r a R P r   d i r t y = " 0 "   l a n g = " e n - U S " / > < / a : p > < / p : t x B o d y > < / p : s p > < / p : s p T r e e > < p : e x t L s t > < p : e x t   u r i = " { 2 1 5 1 E 7 1 C - D 6 3 E - 4 8 A D - A 4 1 4 - 5 5 B 3 9 8 5 D 2 A F 3 } " > < p 1 4 : c r e a t i o n I d   x m l n s : p 1 4 = " h t t p : / / s c h e m a s . m i c r o s o f t . c o m / o f f i c e / p o w e r p o i n t / 2 0 1 0 / m a i n "   v a l = " 1 6 6 4 8 1 2 0 1 9 6 2 0 " / > < / p : e x t > < / p : e x t L s t > < / p : c S l d > < p : c l r M a p O v r > < a : m a s t e r C l r M a p p i n g / > < / p : c l r M a p O v r > < / p : s l d L a y o u t >
</file>

<file path=ppt/slideLayouts/slideLayout2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O n l y " > < p : c S l d   n a m e = "">;L:>  703>;>2>: " > 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9 2 4 5 2 9 E - D 5 8 8 - 4 8 8 9 - A 7 E 3 - C E D 4 1 9 F 2 9 F 7 0 } " > < a 1 6 : c r e a t i o n I d   x m l n s : a 1 6 = " h t t p : / / s c h e m a s . m i c r o s o f t . c o m / o f f i c e / d r a w i n g / 2 0 1 0 / m a i n "   i d = " { E 9 B 5 1 B 6 D - 1 D C A - 4 3 8 5 - 8 0 3 A - 5 E E 5 7 1 E C 3 0 B 7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D a t e   P l a c e h o l d e r   2 " > < a : e x t L s t > < a : e x t   u r i = " { E 9 1 1 E 9 D 8 - 6 9 D 4 - 4 2 A E - B C 1 A - 3 B 6 D 7 7 1 A 8 2 A F } " > < a 1 6 : c r e a t i o n I d   x m l n s : a 1 6 = " h t t p : / / s c h e m a s . m i c r o s o f t . c o m / o f f i c e / d r a w i n g / 2 0 1 0 / m a i n "   i d = " { D B 0 3 D 2 4 B - 2 9 1 5 - 4 A 6 9 - B F 0 1 - 8 4 B 1 8 B 4 3 7 C 8 5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7 E 7 D 3 B 4 A - 4 E F 1 - 4 A F 7 - 9 B 3 B - D 4 7 5 7 9 0 D C B 9 6 } "   t y p e = " d a t e t i m e 1 " > < a : t > 1 0 / 3 / 2 0 2 2 < / a : t > < / a : f l d > < a : e n d P a r a R P r   d i r t y = " 0 "   l a n g = " e n - U S " / > < / a : p > < / p : t x B o d y > < / p : s p > < p : s p > < p : n v S p P r > < p : c N v P r   i d = " 4 "   n a m e = " F o o t e r   P l a c e h o l d e r   3 " > < a : e x t L s t > < a : e x t   u r i = " { 8 1 D F 9 0 E 3 - 5 8 8 9 - 4 1 7 7 - A B 4 7 - D 5 2 C 6 5 0 2 E C C 6 } " > < a 1 6 : c r e a t i o n I d   x m l n s : a 1 6 = " h t t p : / / s c h e m a s . m i c r o s o f t . c o m / o f f i c e / d r a w i n g / 2 0 1 0 / m a i n "   i d = " { 6 3 1 3 3 E 9 5 - 5 B 8 8 - 4 0 F 5 - A B 4 5 - 6 8 8 2 B 7 2 E F 1 4 4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S l i d e   N u m b e r   P l a c e h o l d e r   4 " > < a : e x t L s t > < a : e x t   u r i = " { E 8 B 3 9 C 9 3 - 5 3 5 2 - 4 2 1 F - 9 F F F - B 6 1 C 0 8 1 3 2 8 F 7 } " > < a 1 6 : c r e a t i o n I d   x m l n s : a 1 6 = " h t t p : / / s c h e m a s . m i c r o s o f t . c o m / o f f i c e / d r a w i n g / 2 0 1 0 / m a i n "   i d = " { 8 C D E 0 E 4 C - 2 A B D - 4 A 5 3 - 8 D 6 7 - 8 0 A F 4 9 7 9 1 E C 0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2 5 6 3 9 4 A - 9 B 0 F - 4 D D A - 8 4 E 4 - 4 0 D 2 7 7 A B 0 4 2 F } "   t y p e = " s l i d e n u m " / > < a : e n d P a r a R P r   d i r t y = " 0 "   l a n g = " e n - U S " / > < / a : p > < / p : t x B o d y > < / p : s p > < p : p i c > < p : n v P i c P r > < p : c N v P r   i d = " 6 "   n a m e = " P i c t u r e   5 " > < a : e x t L s t > < a : e x t   u r i = " { 9 C D A D 4 9 4 - D B 4 F - 4 5 5 5 - 9 D 6 1 - 2 2 4 5 7 0 5 3 6 F 3 0 } " > < a 1 6 : c r e a t i o n I d   x m l n s : a 1 6 = " h t t p : / / s c h e m a s . m i c r o s o f t . c o m / o f f i c e / d r a w i n g / 2 0 1 0 / m a i n "   i d = " { 8 C 7 D 4 7 6 3 - 7 3 2 D - 4 4 2 2 - A C 3 4 - 9 6 0 5 3 B C 3 5 D 5 B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2 " / > < a : s t r e t c h > < a : f i l l R e c t / > < / a : s t r e t c h > < / p : b l i p F i l l > < p : s p P r > < a : x f r m   r o t = " 0 " > < a : o f f   x = " - 8 3 8 2 0 0 "   y = " 2 5 1 4 6 0 0 " / > < a : e x t   c x = " 5 4 8 6 4 0 0 "   c y = " 4 1 1 4 8 0 0 " / > < / a : x f r m > < a : p r s t G e o m   p r s t = " r e c t " > < a : a v L s t / > < / a : p r s t G e o m > < a : n o F i l l / > < / p : s p P r > < / p : p i c > < / p : s p T r e e > < p : e x t L s t > < p : e x t   u r i = " { 3 5 2 2 A E 2 2 - 6 5 7 6 - 4 6 2 5 - 9 1 9 E - 2 0 A F B E 8 1 A 5 D D } " > < p 1 4 : c r e a t i o n I d   x m l n s : p 1 4 = " h t t p : / / s c h e m a s . m i c r o s o f t . c o m / o f f i c e / p o w e r p o i n t / 2 0 1 0 / m a i n "   v a l = " 1 6 6 4 8 1 2 0 1 9 6 2 4 " / > < / p : e x t > < / p : e x t L s t > < / p : c S l d > < p : c l r M a p O v r > < a : m a s t e r C l r M a p p i n g / > < / p : c l r M a p O v r > < / p : s l d L a y o u t >
</file>

<file path=ppt/slideLayouts/slideLayout2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b l a n k " > < p : c S l d   n a m e = "CAB>9  A;094 " > 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D a t e   P l a c e h o l d e r   1 " > < a : e x t L s t > < a : e x t   u r i = " { 1 5 E F A B 8 C - B C 8 9 - 4 D 8 E - 8 7 1 F - E 2 6 4 C A 0 9 B B E 8 } " > < a 1 6 : c r e a t i o n I d   x m l n s : a 1 6 = " h t t p : / / s c h e m a s . m i c r o s o f t . c o m / o f f i c e / d r a w i n g / 2 0 1 0 / m a i n "   i d = " { 1 0 0 9 D F 9 2 - 1 A C 8 - 4 2 F B - 8 0 F 4 - 0 7 E E 7 F F F 5 6 1 4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5 1 E 6 A B 2 A - 5 2 E F - 4 F 1 2 - A 3 2 0 - 5 E 1 7 2 6 4 C 9 7 C C } "   t y p e = " d a t e t i m e 1 " > < a : t > 1 0 / 3 / 2 0 2 2 < / a : t > < / a : f l d > < a : e n d P a r a R P r   d i r t y = " 0 "   l a n g = " e n - U S " / > < / a : p > < / p : t x B o d y > < / p : s p > < p : s p > < p : n v S p P r > < p : c N v P r   i d = " 3 "   n a m e = " F o o t e r   P l a c e h o l d e r   2 " > < a : e x t L s t > < a : e x t   u r i = " { 1 7 9 8 5 6 6 3 - B 0 0 0 - 4 0 3 1 - 8 1 5 2 - E A 8 B E 7 4 7 A 9 2 A } " > < a 1 6 : c r e a t i o n I d   x m l n s : a 1 6 = " h t t p : / / s c h e m a s . m i c r o s o f t . c o m / o f f i c e / d r a w i n g / 2 0 1 0 / m a i n "   i d = " { 1 8 6 2 3 9 B F - 1 4 C 8 - 4 1 D D - 8 C E 0 - E 6 5 F A C 4 F F C E C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S l i d e   N u m b e r   P l a c e h o l d e r   3 " > < a : e x t L s t > < a : e x t   u r i = " { D C 0 F F 2 0 D - D F 8 6 - 4 7 D 7 - 9 2 E 5 - A 1 C 8 0 5 9 0 0 E B D } " > < a 1 6 : c r e a t i o n I d   x m l n s : a 1 6 = " h t t p : / / s c h e m a s . m i c r o s o f t . c o m / o f f i c e / d r a w i n g / 2 0 1 0 / m a i n "   i d = " { C B F F F 9 8 F - 8 E 9 1 - 4 9 4 F - A E 0 4 - C 8 2 7 C E D A 9 9 3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1 C C C 4 D 2 1 - D E 8 0 - 4 F 8 9 - 9 F C D - 8 C A 1 9 C B 0 0 E 4 A } "   t y p e = " s l i d e n u m " / > < a : e n d P a r a R P r   d i r t y = " 0 "   l a n g = " e n - U S " / > < / a : p > < / p : t x B o d y > < / p : s p > < / p : s p T r e e > < p : e x t L s t > < p : e x t   u r i = " { 1 E 9 B C B 7 E - A 8 F 2 - 4 D A A - 8 A A 5 - 8 D 1 B 7 4 7 6 4 1 3 6 } " > < p 1 4 : c r e a t i o n I d   x m l n s : p 1 4 = " h t t p : / / s c h e m a s . m i c r o s o f t . c o m / o f f i c e / p o w e r p o i n t / 2 0 1 0 / m a i n "   v a l = " 1 6 6 4 8 1 2 0 1 9 6 2 7 " / > < / p : e x t > < / p : e x t L s t > < / p : c S l d > < p : c l r M a p O v r > < a : m a s t e r C l r M a p p i n g / > < / p : c l r M a p O v r > < / p : s l d L a y o u t >
</file>

<file path=ppt/slideLayouts/slideLayout2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T x " > < p : c S l d   n a m e = "1J5:B  A  ?>4?8ALN " > 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A 8 3 E C E 5 9 - 0 9 8 4 - 4 0 7 7 - 9 C D C - 7 9 2 F C 4 1 3 D 8 9 5 } " > < a 1 6 : c r e a t i o n I d   x m l n s : a 1 6 = " h t t p : / / s c h e m a s . m i c r o s o f t . c o m / o f f i c e / d r a w i n g / 2 0 1 0 / m a i n "   i d = " { 2 0 F E 4 3 E 2 - 3 0 8 6 - 4 F 2 9 - B E F B - 4 5 8 5 E C 7 2 5 6 F 1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7 7 8 8 7 "   y = " 2 7 3 0 5 0 " / > < a : e x t   c x = " 3 0 0 8 3 1 3 "   c y = " 1 1 6 2 0 5 0 " / > < / a : x f r m > < / p : s p P r > < p : t x B o d y > < a : b o d y P r   a n c h o r = " b "   r t l C o l = " 0 "   v e r t = " h o r z " / > < a : l s t S t y l e > < a : l v l 1 p P r   a l g n = " l "   l v l = " 0 " > < a : d e f R P r   b = " 1 "   d i r t y = " 0 "   l a n g = " e n - U S "   s z = " 2 0 0 0 " > < a : l a t i n   t y p e f a c e = " + m j - l t " / > < / a : d e f R P r > < / a : l v l 1 p P r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6 6 2 B B 9 C 9 - 5 E A 7 - 4 F 3 4 - A 1 C 1 - F 4 6 3 B 1 A 3 4 5 8 E } " > < a 1 6 : c r e a t i o n I d   x m l n s : a 1 6 = " h t t p : / / s c h e m a s . m i c r o s o f t . c o m / o f f i c e / d r a w i n g / 2 0 1 0 / m a i n "   i d = " { 4 5 4 2 0 E D D - 3 5 1 0 - 4 A F B - B 5 9 C - 0 D 4 E C F 6 0 D F A 9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3 5 7 5 0 5 0 "   y = " 2 7 3 0 5 0 " / > < a : e x t   c x = " 5 1 1 1 7 4 9 "   c y = " 5 8 5 3 1 1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0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2 0 0 0 " / > < / a : l v l 6 p P r > < a : l v l 7 p P r   l v l = " 6 " > < a : d e f R P r   d i r t y = " 0 "   l a n g = " e n - U S "   s z = " 2 0 0 0 " / > < / a : l v l 7 p P r > < a : l v l 8 p P r   l v l = " 7 " > < a : d e f R P r   d i r t y = " 0 "   l a n g = " e n - U S "   s z = " 2 0 0 0 " / > < / a : l v l 8 p P r > < a : l v l 9 p P r   l v l = " 8 " > < a : d e f R P r   d i r t y = " 0 "   l a n g = " e n - U S "   s z = " 2 0 0 0 " / > < / a : l v l 9 p P r > < / a : l s t S t y l e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D A D B A 9 0 3 - B 5 B 0 - 4 5 4 A - A 6 0 2 - 9 2 2 2 8 F E B 3 3 C 7 } " > < a 1 6 : c r e a t i o n I d   x m l n s : a 1 6 = " h t t p : / / s c h e m a s . m i c r o s o f t . c o m / o f f i c e / d r a w i n g / 2 0 1 0 / m a i n "   i d = " { 3 C 7 A F 7 7 5 - 7 0 3 0 - 4 7 A F - A F E 0 - 0 B A 2 0 B 0 2 5 C B 7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8 7 7 8 8 7 "   y = " 1 4 3 5 0 9 9 " / > < a : e x t   c x = " 3 0 0 8 3 1 3 "   c y = " 4 6 9 1 0 6 3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1 4 0 0 " / > < / a : l v l 1 p P r > < a : l v l 2 p P r   i n d e n t = " 0 "   l v l = " 1 "   m a r L = " 4 5 7 2 0 0 " > < a : b u N o n e / > < a : d e f R P r   d i r t y = " 0 "   l a n g = " e n - U S "   s z = " 1 2 0 0 " / > < / a : l v l 2 p P r > < a : l v l 3 p P r   i n d e n t = " 0 "   l v l = " 2 "   m a r L = " 9 1 4 4 0 0 " > < a : b u N o n e / > < a : d e f R P r   d i r t y = " 0 "   l a n g = " e n - U S "   s z = " 1 0 0 0 " / > < / a : l v l 3 p P r > < a : l v l 4 p P r   i n d e n t = " 0 "   l v l = " 3 "   m a r L = " 1 3 7 1 6 0 0 " > < a : b u N o n e / > < a : d e f R P r   d i r t y = " 0 "   l a n g = " e n - U S "   s z = " 9 0 0 " / > < / a : l v l 4 p P r > < a : l v l 5 p P r   i n d e n t = " 0 "   l v l = " 4 "   m a r L = " 1 8 2 8 8 0 0 " > < a : b u N o n e / > < a : d e f R P r   d i r t y = " 0 "   l a n g = " e n - U S "   s z = " 9 0 0 " / > < / a : l v l 5 p P r > < a : l v l 6 p P r   i n d e n t = " 0 "   l v l = " 5 "   m a r L = " 2 2 8 6 0 0 0 " > < a : b u N o n e / > < a : d e f R P r   d i r t y = " 0 "   l a n g = " e n - U S "   s z = " 9 0 0 " / > < / a : l v l 6 p P r > < a : l v l 7 p P r   i n d e n t = " 0 "   l v l = " 6 "   m a r L = " 2 7 4 3 2 0 0 " > < a : b u N o n e / > < a : d e f R P r   d i r t y = " 0 "   l a n g = " e n - U S "   s z = " 9 0 0 " / > < / a : l v l 7 p P r > < a : l v l 8 p P r   i n d e n t = " 0 "   l v l = " 7 "   m a r L = " 3 2 0 0 4 0 0 " > < a : b u N o n e / > < a : d e f R P r   d i r t y = " 0 "   l a n g = " e n - U S "   s z = " 9 0 0 " / > < / a : l v l 8 p P r > < a : l v l 9 p P r   i n d e n t = " 0 "   l v l = " 8 "   m a r L = " 3 6 5 7 6 0 0 " > < a : b u N o n e / > < a : d e f R P r   d i r t y = " 0 "   l a n g = " e n - U S "   s z = " 9 0 0 " / > < / a : l v l 9 p P r > < / a : l s t S t y l e > < a : p > < a : p P r   l v l = " 0 " / > < a : r > < a : r P r   d i r t y = " 0 "   l a n g = " e n - U S " / > < a : t >1@075F  B5:AB0 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0 9 4 B B F F 3 - 9 7 B 5 - 4 E 6 0 - 8 C 5 B - 5 B 3 5 9 D F 8 7 8 D 9 } " > < a 1 6 : c r e a t i o n I d   x m l n s : a 1 6 = " h t t p : / / s c h e m a s . m i c r o s o f t . c o m / o f f i c e / d r a w i n g / 2 0 1 0 / m a i n "   i d = " { 0 7 C 0 1 6 3 B - 8 4 D 3 - 4 2 B 5 - A A 7 9 - 0 D 1 E A 1 D 1 9 A B C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D D F C 7 8 C A - 1 B 3 3 - 4 F C 3 - 8 2 0 5 - 1 4 A F 4 0 E 2 0 2 8 0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2 7 B E 3 8 C 2 - 7 0 F 3 - 4 6 D 6 - 9 8 E 4 - 9 D 5 6 F 2 F D C 2 2 C } " > < a 1 6 : c r e a t i o n I d   x m l n s : a 1 6 = " h t t p : / / s c h e m a s . m i c r o s o f t . c o m / o f f i c e / d r a w i n g / 2 0 1 0 / m a i n "   i d = " { 5 C 3 F B 2 1 6 - B F 3 8 - 4 A B A - B 1 4 0 - F 0 2 2 2 6 E D 0 9 E A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6 0 3 B C B D 7 - 4 C A A - 4 9 8 F - 8 C D 6 - 5 A 2 C 7 E F 0 8 8 F C } " > < a 1 6 : c r e a t i o n I d   x m l n s : a 1 6 = " h t t p : / / s c h e m a s . m i c r o s o f t . c o m / o f f i c e / d r a w i n g / 2 0 1 0 / m a i n "   i d = " { 2 6 7 F B D C A - 8 C A 8 - 4 6 C F - 9 0 5 F - 8 3 F E 0 3 A F 9 D A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2 F 3 9 7 2 F E - 6 8 D 9 - 4 3 2 5 - 8 A F F - 0 E 9 4 1 B B 2 9 4 A 7 } "   t y p e = " s l i d e n u m " / > < a : e n d P a r a R P r   d i r t y = " 0 "   l a n g = " e n - U S " / > < / a : p > < / p : t x B o d y > < / p : s p > < / p : s p T r e e > < p : e x t L s t > < p : e x t   u r i = " { 8 C C F 2 2 C 7 - 6 1 5 1 - 4 D 5 C - B D 6 7 - 2 3 0 4 E E D 0 A 6 3 5 } " > < p 1 4 : c r e a t i o n I d   x m l n s : p 1 4 = " h t t p : / / s c h e m a s . m i c r o s o f t . c o m / o f f i c e / p o w e r p o i n t / 2 0 1 0 / m a i n "   v a l = " 1 6 6 4 8 1 2 0 1 9 6 3 0 " / > < / p : e x t > < / p : e x t L s t > < / p : c S l d > < p : c l r M a p O v r > < a : m a s t e r C l r M a p p i n g / > < / p : c l r M a p O v r > < / p : s l d L a y o u t >
</file>

<file path=ppt/slideLayouts/slideLayout2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p i c T x " > < p : c S l d   n a m e = " 8AC=>:  A  ?>4?8ALN " > 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1 3 0 6 F E A F - B 3 0 1 - 4 A 6 8 - A 0 E B - 5 F 9 7 7 9 2 1 0 A 3 4 } " > < a 1 6 : c r e a t i o n I d   x m l n s : a 1 6 = " h t t p : / / s c h e m a s . m i c r o s o f t . c o m / o f f i c e / d r a w i n g / 2 0 1 0 / m a i n "   i d = " { E D B F D 6 6 B - B 6 E 0 - 4 A 9 3 - 8 C 5 0 - 5 6 0 F E D 0 6 2 A D 1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6 8 5 8 0 0 "   y = " 3 8 1 0 0 0 " / > < a : e x t   c x = " 2 2 8 6 0 0 0 "   c y = " 1 1 4 3 0 0 0 " / > < / a : x f r m > < / p : s p P r > < p : t x B o d y > < a : b o d y P r   a n c h o r = " b "   r t l C o l = " 0 "   v e r t = " h o r z " / > < a : l s t S t y l e > < a : l v l 1 p P r   a l g n = " r "   l v l = " 0 " > < a : d e f R P r   b = " 1 "   d i r t y = " 0 "   l a n g = " e n - U S "   s z = " 2 0 0 0 " > < a : l a t i n   t y p e f a c e = " + m j - l t " / > < / a : d e f R P r > < / a : l v l 1 p P r > < / a : l s t S t y l e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2 A B A 3 A 6 6 - 5 D 0 6 - 4 2 7 7 - 8 8 0 8 - 6 B D B E 3 F 9 7 E 8 A } " > < a 1 6 : c r e a t i o n I d   x m l n s : a 1 6 = " h t t p : / / s c h e m a s . m i c r o s o f t . c o m / o f f i c e / d r a w i n g / 2 0 1 0 / m a i n "   i d = " { E A 6 4 2 F 2 D - 3 F E 1 - 4 4 B 3 - 8 6 B 1 - 4 8 A 5 E F 6 0 4 0 2 F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2 9 6 2 8 7 0 "   y = " 3 0 4 8 0 0 " / > < a : e x t   c x = " 5 8 9 2 8 1 4 "   c y = " 4 3 4 3 4 0 0 " / > < / a : x f r m > < / p : s p P r > < p : t x B o d y > < a : b o d y P r   r t l C o l = " 0 " / > < a : l s t S t y l e > < a : l v l 1 p P r   i n d e n t = " 0 "   l v l = " 0 "   m a r L = " 0 " > < a : b u N o n e / > < a : d e f R P r   d i r t y = " 0 "   l a n g = " e n - U S "   s z = " 3 2 0 0 " / > < / a : l v l 1 p P r > < a : l v l 2 p P r   i n d e n t = " 0 "   l v l = " 1 "   m a r L = " 4 5 7 2 0 0 " > < a : b u N o n e / > < a : d e f R P r   d i r t y = " 0 "   l a n g = " e n - U S "   s z = " 2 8 0 0 " / > < / a : l v l 2 p P r > < a : l v l 3 p P r   i n d e n t = " 0 "   l v l = " 2 "   m a r L = " 9 1 4 4 0 0 " > < a : b u N o n e / > < a : d e f R P r   d i r t y = " 0 "   l a n g = " e n - U S "   s z = " 2 4 0 0 " / > < / a : l v l 3 p P r > < a : l v l 4 p P r   i n d e n t = " 0 "   l v l = " 3 "   m a r L = " 1 3 7 1 6 0 0 " > < a : b u N o n e / > < a : d e f R P r   d i r t y = " 0 "   l a n g = " e n - U S "   s z = " 2 0 0 0 " / > < / a : l v l 4 p P r > < a : l v l 5 p P r   i n d e n t = " 0 "   l v l = " 4 "   m a r L = " 1 8 2 8 8 0 0 " > < a : b u N o n e / > < a : d e f R P r   d i r t y = " 0 "   l a n g = " e n - U S "   s z = " 2 0 0 0 " / > < / a : l v l 5 p P r > < a : l v l 6 p P r   i n d e n t = " 0 "   l v l = " 5 "   m a r L = " 2 2 8 6 0 0 0 " > < a : b u N o n e / > < a : d e f R P r   d i r t y = " 0 "   l a n g = " e n - U S "   s z = " 2 0 0 0 " / > < / a : l v l 6 p P r > < a : l v l 7 p P r   i n d e n t = " 0 "   l v l = " 6 "   m a r L = " 2 7 4 3 2 0 0 " > < a : b u N o n e / > < a : d e f R P r   d i r t y = " 0 "   l a n g = " e n - U S "   s z = " 2 0 0 0 " / > < / a : l v l 7 p P r > < a : l v l 8 p P r   i n d e n t = " 0 "   l v l = " 7 "   m a r L = " 3 2 0 0 4 0 0 " > < a : b u N o n e / > < a : d e f R P r   d i r t y = " 0 "   l a n g = " e n - U S "   s z = " 2 0 0 0 " / > < / a : l v l 8 p P r > < a : l v l 9 p P r   i n d e n t = " 0 "   l v l = " 8 "   m a r L = " 3 6 5 7 6 0 0 " > < a : b u N o n e / > < a : d e f R P r   d i r t y = " 0 "   l a n g = " e n - U S "   s z = " 2 0 0 0 " / > < / a : l v l 9 p P r > < / a : l s t S t y l e > < a : p > < a : p P r / > < a : r > < a : r P r   d i r t y = " 0 "   l a n g = " e n - U S " / > < a : t >AB02:0  @8AC=:0 < / a : t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3 6 8 C D 2 C 7 - 0 3 F A - 4 6 4 E - 9 6 9 D - C D 5 6 9 6 E 6 E F 5 9 } " > < a 1 6 : c r e a t i o n I d   x m l n s : a 1 6 = " h t t p : / / s c h e m a s . m i c r o s o f t . c o m / o f f i c e / d r a w i n g / 2 0 1 0 / m a i n "   i d = " { 3 8 E 3 A 1 A C - D E 9 D - 4 1 1 E - 8 5 2 9 - 0 4 0 2 3 E 0 C B F F 5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6 8 5 8 0 0 "   y = " 1 5 2 4 0 0 0 " / > < a : e x t   c x = " 2 2 8 6 0 0 0 "   c y = " 1 6 0 0 2 0 0 " / > < / a : x f r m > < / p : s p P r > < p : t x B o d y > < a : b o d y P r   r t l C o l = " 0 " / > < a : l s t S t y l e > < a : l v l 1 p P r   a l g n = " r "   i n d e n t = " 0 "   l v l = " 0 "   m a r L = " 0 " > < a : b u N o n e / > < a : d e f R P r   d i r t y = " 0 "   l a n g = " e n - U S "   s z = " 1 4 0 0 " / > < / a : l v l 1 p P r > < a : l v l 2 p P r   i n d e n t = " 0 "   l v l = " 1 "   m a r L = " 4 5 7 2 0 0 " > < a : b u N o n e / > < a : d e f R P r   d i r t y = " 0 "   l a n g = " e n - U S "   s z = " 1 2 0 0 " / > < / a : l v l 2 p P r > < a : l v l 3 p P r   i n d e n t = " 0 "   l v l = " 2 "   m a r L = " 9 1 4 4 0 0 " > < a : b u N o n e / > < a : d e f R P r   d i r t y = " 0 "   l a n g = " e n - U S "   s z = " 1 0 0 0 " / > < / a : l v l 3 p P r > < a : l v l 4 p P r   i n d e n t = " 0 "   l v l = " 3 "   m a r L = " 1 3 7 1 6 0 0 " > < a : b u N o n e / > < a : d e f R P r   d i r t y = " 0 "   l a n g = " e n - U S "   s z = " 9 0 0 " / > < / a : l v l 4 p P r > < a : l v l 5 p P r   i n d e n t = " 0 "   l v l = " 4 "   m a r L = " 1 8 2 8 8 0 0 " > < a : b u N o n e / > < a : d e f R P r   d i r t y = " 0 "   l a n g = " e n - U S "   s z = " 9 0 0 " / > < / a : l v l 5 p P r > < a : l v l 6 p P r   i n d e n t = " 0 "   l v l = " 5 "   m a r L = " 2 2 8 6 0 0 0 " > < a : b u N o n e / > < a : d e f R P r   d i r t y = " 0 "   l a n g = " e n - U S "   s z = " 9 0 0 " / > < / a : l v l 6 p P r > < a : l v l 7 p P r   i n d e n t = " 0 "   l v l = " 6 "   m a r L = " 2 7 4 3 2 0 0 " > < a : b u N o n e / > < a : d e f R P r   d i r t y = " 0 "   l a n g = " e n - U S "   s z = " 9 0 0 " / > < / a : l v l 7 p P r > < a : l v l 8 p P r   i n d e n t = " 0 "   l v l = " 7 "   m a r L = " 3 2 0 0 4 0 0 " > < a : b u N o n e / > < a : d e f R P r   d i r t y = " 0 "   l a n g = " e n - U S "   s z = " 9 0 0 " / > < / a : l v l 8 p P r > < a : l v l 9 p P r   i n d e n t = " 0 "   l v l = " 8 "   m a r L = " 3 6 5 7 6 0 0 " > < a : b u N o n e / > < a : d e f R P r   d i r t y = " 0 "   l a n g = " e n - U S "   s z = " 9 0 0 " / > < / a : l v l 9 p P r > < / a : l s t S t y l e > < a : p > < a : p P r   l v l = " 0 " / > < a : r > < a : r P r   d i r t y = " 0 "   l a n g = " e n - U S " / > < a : t >1@075F  B5:AB0 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B 9 8 5 1 7 7 7 - A C 3 9 - 4 0 1 F - 8 0 6 6 - A 1 1 2 C B D 2 A 3 0 4 } " > < a 1 6 : c r e a t i o n I d   x m l n s : a 1 6 = " h t t p : / / s c h e m a s . m i c r o s o f t . c o m / o f f i c e / d r a w i n g / 2 0 1 0 / m a i n "   i d = " { 4 2 1 2 8 1 0 4 - F 5 8 D - 4 D D 3 - 8 F 8 9 - B 5 F D D C A 7 4 C C 1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4 1 4 C E D 4 5 - A 9 6 6 - 4 4 A 0 - 9 8 B 5 - C 5 1 2 6 9 E A C 6 6 8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D F 3 4 8 8 D 1 - C D 7 5 - 4 F 2 2 - 9 9 0 5 - 7 7 2 B 9 A B 2 9 D 4 E } " > < a 1 6 : c r e a t i o n I d   x m l n s : a 1 6 = " h t t p : / / s c h e m a s . m i c r o s o f t . c o m / o f f i c e / d r a w i n g / 2 0 1 0 / m a i n "   i d = " { A 3 4 3 7 6 9 5 - F F 2 6 - 4 1 4 B - 8 6 0 6 - 6 4 B 4 4 C 3 F 6 5 2 0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1 8 5 4 3 F 9 6 - 3 4 0 0 - 4 8 6 9 - B D 2 5 - 3 2 1 D 3 5 6 F 4 8 D 3 } " > < a 1 6 : c r e a t i o n I d   x m l n s : a 1 6 = " h t t p : / / s c h e m a s . m i c r o s o f t . c o m / o f f i c e / d r a w i n g / 2 0 1 0 / m a i n "   i d = " { 4 E 2 D F 3 5 9 - 8 0 F F - 4 5 E E - A 1 1 9 - 8 2 7 2 1 9 B 2 3 5 C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7 3 1 9 F E A 0 - 4 C A B - 4 2 8 0 - B 6 6 E - E 9 3 6 C B A 4 E 3 D 0 } "   t y p e = " s l i d e n u m " / > < a : e n d P a r a R P r   d i r t y = " 0 "   l a n g = " e n - U S " / > < / a : p > < / p : t x B o d y > < / p : s p > < / p : s p T r e e > < p : e x t L s t > < p : e x t   u r i = " { A 8 0 2 B 1 1 4 - 0 C 9 9 - 4 9 8 2 - B 1 2 D - A 0 C B 1 4 2 9 A 8 5 4 } " > < p 1 4 : c r e a t i o n I d   x m l n s : p 1 4 = " h t t p : / / s c h e m a s . m i c r o s o f t . c o m / o f f i c e / p o w e r p o i n t / 2 0 1 0 / m a i n "   v a l = " 1 6 6 4 8 1 2 0 1 9 6 3 3 " / > < / p : e x t > < / p : e x t L s t > < / p : c S l d > < p : c l r M a p O v r > < a : m a s t e r C l r M a p p i n g / > < / p : c l r M a p O v r > < / p : s l d L a y o u t >
</file>

<file path=ppt/slideLayouts/slideLayout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o b j " > < p : c S l d   n a m e = " A n i m a t e d   T i t l e   a n d   C o n t e n t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1 2 " > < a : e x t L s t > < a : e x t   u r i = " { 2 2 7 D 5 F C E - 7 A B 0 - 4 3 2 C - 8 B A D - 4 7 4 6 9 9 C 1 6 3 5 F } " > < a 1 6 : c r e a t i o n I d   x m l n s : a 1 6 = " h t t p : / / s c h e m a s . m i c r o s o f t . c o m / o f f i c e / d r a w i n g / 2 0 1 0 / m a i n "   i d = " { 7 1 E 3 D 0 2 8 - C A 2 2 - 4 6 C 9 - 8 B 9 4 - 9 A C 3 A 6 F 5 6 2 4 B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3 " / > < a : s t r e t c h > < a : f i l l R e c t / > < / a : s t r e t c h > < / p : b l i p F i l l > < p : s p P r > < a : x f r m   r o t = " 0 " > < a : o f f   x = " - 2 3 9 1 2 2 9 "   y = " 7 4 3 8 5 7 " / > < a : e x t   c x = " 8 9 5 7 4 3 7 "   c y = " 7 1 3 7 4 0 0 " / > < / a : x f r m > < a : p r s t G e o m   p r s t = " r e c t " > < a : a v L s t / > < / a : p r s t G e o m > < a : n o F i l l / > < / p : s p P r > < / p : p i c > < p : p i c > < p : n v P i c P r > < p : c N v P r   i d = " 3 "   n a m e = " P i c t u r e   2 0 " > < a : e x t L s t > < a : e x t   u r i = " { 5 D 7 7 3 A F 6 - F 8 0 4 - 4 E C 5 - 8 9 3 8 - F 6 7 5 F 7 C 3 B 9 6 2 } " > < a 1 6 : c r e a t i o n I d   x m l n s : a 1 6 = " h t t p : / / s c h e m a s . m i c r o s o f t . c o m / o f f i c e / d r a w i n g / 2 0 1 0 / m a i n "   i d = " { B 8 1 9 4 E 4 D - D D D F - 4 9 5 C - 9 5 E 0 - E A 7 B E 0 6 A 1 4 2 B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4 " / > < a : s t r e t c h > < a : f i l l R e c t / > < / a : s t r e t c h > < / p : b l i p F i l l > < p : s p P r > < a : x f r m   r o t = " 0 " > < a : o f f   x = " 0 "   y = " 0 " / > < a : e x t   c x = " 9 1 4 4 0 0 0 "   c y = " 2 0 7 4 5 4 4 " / > < / a : x f r m > < a : p r s t G e o m   p r s t = " r e c t " > < a : a v L s t / > < / a : p r s t G e o m > < a : n o F i l l / > < / p : s p P r > < / p : p i c > < p : p i c > < p : n v P i c P r > < p : c N v P r   h i d d e n = " t r u e "   i d = " 4 "   n a m e = " P i c t u r e   9 " > < a : e x t L s t > < a : e x t   u r i = " { A 4 9 E D F 8 3 - C F 8 8 - 4 6 6 8 - 8 5 7 7 - 6 9 8 0 C F F D 2 8 8 C } " > < a 1 6 : c r e a t i o n I d   x m l n s : a 1 6 = " h t t p : / / s c h e m a s . m i c r o s o f t . c o m / o f f i c e / d r a w i n g / 2 0 1 0 / m a i n "   i d = " { F 4 3 3 2 F F 7 - 1 E 8 7 - 4 A 9 E - A E 3 9 - D 5 9 6 3 F 6 F C 5 F 9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5 " / > < a : s t r e t c h > < a : f i l l R e c t / > < / a : s t r e t c h > < / p : b l i p F i l l > < p : s p P r > < a : x f r m   r o t = " 0 " > < a : o f f   x = " 0 "   y = " 0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5 "   n a m e = " P i c t u r e   1 6 " > < a : e x t L s t > < a : e x t   u r i = " { 4 9 8 3 0 4 9 7 - 5 1 2 6 - 4 D C C - 8 8 4 C - E E B 8 2 7 9 3 C 5 E 4 } " > < a 1 6 : c r e a t i o n I d   x m l n s : a 1 6 = " h t t p : / / s c h e m a s . m i c r o s o f t . c o m / o f f i c e / d r a w i n g / 2 0 1 0 / m a i n "   i d = " { 3 F 5 E 1 0 F 4 - 9 A 6 4 - 4 2 1 2 - B B 5 9 - 5 D 1 3 7 5 7 B 2 1 C C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6 " / > < a : s t r e t c h > < a : f i l l R e c t / > < / a : s t r e t c h > < / p : b l i p F i l l > < p : s p P r > < a : x f r m   r o t = " 0 " > < a : o f f   x = " 1 9 7 0 3 1 4 "   y = " - 1 5 0 2 2 2 8 " / > < a : e x t   c x = " 9 1 4 4 0 0 0 "   c y = " 6 8 5 8 0 0 0 " / > < / a : x f r m > < a : p r s t G e o m   p r s t = " r e c t " > < a : a v L s t / > < / a : p r s t G e o m > < a : n o F i l l / > < / p : s p P r > < / p : p i c > < p : p i c > < p : n v P i c P r > < p : c N v P r   i d = " 6 "   n a m e = " P i c t u r e   1 0 " > < a : e x t L s t > < a : e x t   u r i = " { 7 C 1 C A 9 A 0 - A 0 5 0 - 4 E 3 4 - A 5 D B - 9 0 6 2 3 0 E 6 A F D 3 } " > < a 1 6 : c r e a t i o n I d   x m l n s : a 1 6 = " h t t p : / / s c h e m a s . m i c r o s o f t . c o m / o f f i c e / d r a w i n g / 2 0 1 0 / m a i n "   i d = " { 5 5 2 9 9 A 7 C - B 8 E 7 - 4 1 8 0 - 9 1 C F - 8 9 E 7 8 8 5 6 C 3 7 C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7 " / > < a : s t r e t c h > < a : f i l l R e c t / > < / a : s t r e t c h > < / p : b l i p F i l l > < p : s p P r > < a : x f r m   r o t = " 0 " > < a : o f f   x = " 6 8 5 8 0 0 "   y = " - 3 0 4 8 0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7 "   n a m e = " D a t e   P l a c e h o l d e r   3 " > < a : e x t L s t > < a : e x t   u r i = " { 4 0 5 5 F 0 C 7 - 9 B 9 B - 4 1 B F - B B 6 5 - 4 A 9 2 A 7 0 6 D 4 F D } " > < a 1 6 : c r e a t i o n I d   x m l n s : a 1 6 = " h t t p : / / s c h e m a s . m i c r o s o f t . c o m / o f f i c e / d r a w i n g / 2 0 1 0 / m a i n "   i d = " { 9 0 2 F 6 B F F - D E 9 E - 4 6 2 7 - 8 F C A - E 7 5 2 0 C 6 C 9 5 2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4 E A 4 E D 3 1 - 3 D 4 6 - 4 8 2 1 - A 7 2 8 - 1 3 6 9 7 9 7 E 9 6 F 2 } "   t y p e = " d a t e t i m e 1 " > < a : t > 1 0 / 3 / 2 0 2 2 < / a : t > < / a : f l d > < a : e n d P a r a R P r   d i r t y = " 0 "   l a n g = " e n - U S " / > < / a : p > < / p : t x B o d y > < / p : s p > < p : s p > < p : n v S p P r > < p : c N v P r   i d = " 8 "   n a m e = " C o n t e n t   P l a c e h o l d e r   2 " > < a : e x t L s t > < a : e x t   u r i = " { E 0 5 6 1 5 A 0 - 9 C F 6 - 4 B 5 9 - A 9 5 5 - B 1 C A 2 C 7 F F 8 A 4 } " > < a 1 6 : c r e a t i o n I d   x m l n s : a 1 6 = " h t t p : / / s c h e m a s . m i c r o s o f t . c o m / o f f i c e / d r a w i n g / 2 0 1 0 / m a i n "   i d = " { 2 A 1 F 5 1 C B - 1 A 7 A - 4 3 4 8 - 8 E 1 9 - 2 9 4 A 7 0 D 6 E E 9 2 } " / > < / a : e x t > < / a : e x t L s t > < / p : c N v P r > < p : c N v S p P r > < a : s p L o c k s   n o G r p = " t r u e " / > < / p : c N v S p P r > < p : n v P r > < p : p h / > < / p : n v P r > < / p : n v S p P r > < p : s p P r > < a : x f r m   r o t = " 0 " > < a : o f f   x = " 1 1 4 3 0 0 0 "   y = " 1 1 8 9 0 3 7 " / > < a : e x t   c x = " 7 6 2 0 0 0 0 "   c y = " 5 1 3 5 5 6 3 " / > < / a : x f r m > < / p : s p P r > < p : t x B o d y > < a : b o d y P r   r t l C o l = " 0 " / > < a : l s t S t y l e > < a : l v l 1 p P r   l v l = " 0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1 p P r > < a : l v l 2 p P r   l v l = " 1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2 p P r > < a : l v l 3 p P r   l v l = " 2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3 p P r > < a : l v l 4 p P r   l v l = " 3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4 p P r > < a : l v l 5 p P r   l v l = " 4 " > < a : d e f R P r   d i r t y = " 0 "   l a n g = " e n - U S " > < a : s o l i d F i l l > < a : s c h e m e C l r   v a l = " a c c e n t 2 " > < a : l u m M o d   v a l = " 7 5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p i c > < p : n v P i c P r > < p : c N v P r   i d = " 9 "   n a m e = " P i c t u r e   2 4 " > < a : e x t L s t > < a : e x t   u r i = " { B F C 3 2 2 C 5 - E B A 6 - 4 5 F 6 - 8 8 6 7 - 1 D 6 F 5 A 5 E E E C D } " > < a 1 6 : c r e a t i o n I d   x m l n s : a 1 6 = " h t t p : / / s c h e m a s . m i c r o s o f t . c o m / o f f i c e / d r a w i n g / 2 0 1 0 / m a i n "   i d = " { 0 5 D C 4 E E 2 - E 6 E F - 4 C 6 F - 8 A 8 0 - 3 9 A C 4 F 1 2 2 A 6 0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8 " / > < a : s t r e t c h > < a : f i l l R e c t / > < / a : s t r e t c h > < / p : b l i p F i l l > < p : s p P r > < a : x f r m   r o t = " 0 " > < a : o f f   x = " 7 1 6 2 8 0 0 "   y = " 5 4 1 0 2 0 0 " / > < a : e x t   c x = " 1 6 3 3 9 9 3 "   c y = " 6 0 3 8 6 7 " / > < / a : x f r m > < a : p r s t G e o m   p r s t = " r e c t " > < a : a v L s t / > < / a : p r s t G e o m > < a : n o F i l l / > < / p : s p P r > < / p : p i c > < p : s p > < p : n v S p P r > < p : c N v P r   i d = " 1 0 "   n a m e = " F o o t e r   P l a c e h o l d e r   4 " > < a : e x t L s t > < a : e x t   u r i = " { 2 1 8 8 3 7 1 6 - B 9 E D - 4 7 E B - A 4 C B - 0 7 5 6 C 6 5 F F D 6 8 } " > < a 1 6 : c r e a t i o n I d   x m l n s : a 1 6 = " h t t p : / / s c h e m a s . m i c r o s o f t . c o m / o f f i c e / d r a w i n g / 2 0 1 0 / m a i n "   i d = " { 6 7 2 6 2 6 0 2 - 7 8 0 6 - 4 C 5 B - 8 8 4 7 - F 0 F D 9 D 9 5 4 6 0 5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1 1 "   n a m e = " S l i d e   N u m b e r   P l a c e h o l d e r   5 " > < a : e x t L s t > < a : e x t   u r i = " { 5 3 7 D A 6 7 7 - E C 1 5 - 4 B 4 C - B F A 5 - 9 F C F B 1 2 C 1 B 2 E } " > < a 1 6 : c r e a t i o n I d   x m l n s : a 1 6 = " h t t p : / / s c h e m a s . m i c r o s o f t . c o m / o f f i c e / d r a w i n g / 2 0 1 0 / m a i n "   i d = " { A F A 5 3 E 0 A - 3 A 1 3 - 4 F 6 F - B B 3 1 - E 2 0 5 C D 8 E 7 B 8 8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9 0 B C B 5 B 6 - 9 A 3 4 - 4 2 6 D - 8 3 4 C - 4 2 3 8 0 4 5 2 B 1 B 5 } "   t y p e = " s l i d e n u m " / > < a : e n d P a r a R P r   d i r t y = " 0 "   l a n g = " e n - U S " / > < / a : p > < / p : t x B o d y > < / p : s p > < p : s p > < p : n v S p P r > < p : c N v P r   i d = " 1 2 "   n a m e = " T i t l e   1 " > < a : e x t L s t > < a : e x t   u r i = " { 7 4 3 1 D 7 4 F - 0 C F 5 - 4 0 0 2 - B 9 C 2 - 3 B E 7 C 7 5 3 C B D A } " > < a 1 6 : c r e a t i o n I d   x m l n s : a 1 6 = " h t t p : / / s c h e m a s . m i c r o s o f t . c o m / o f f i c e / d r a w i n g / 2 0 1 0 / m a i n "   i d = " { C D C E F 7 5 2 - 9 D F 0 - 4 9 0 4 - 8 B E 1 - 5 9 E 7 5 3 3 F 5 C 8 8 } " / > < / a : e x t > < / a : e x t L s t > < / p : c N v P r > < p : c N v S p P r > < a : s p L o c k s   n o G r p = " t r u e " / > < / p : c N v S p P r > < p : n v P r > < p : p h   i d x = " 1 "   t y p e = " t i t l e " / > < / p : n v P r > < / p : n v S p P r > < p : s p P r > < a : x f r m   r o t = " 0 " > < a : o f f   x = " 1 1 4 3 0 0 0 "   y = " 4 7 3 0 7 4 " / > < a : e x t   c x = " 7 6 2 0 0 0 0 "   c y = " 7 1 5 9 6 2 " / > < / a : x f r m > < / p : s p P r > < p : t x B o d y > < a : b o d y P r   r t l C o l = " 0 "   v e r t = " h o r z " > < a : n o r m A u t o f i t / > < / a : b o d y P r > < a : l s t S t y l e > < a : l v l 1 p P r   a l g n = " l "   l v l = " 0 " > < a : d e f R P r   d i r t y = " 0 "   l a n g = " e n - U S "   s z = " 3 6 0 0 " > < a : s o l i d F i l l > < a : s c h e m e C l r   v a l = " a c c e n t 1 " > < a : l u m M o d   v a l = " 7 5 0 0 0 " / > < / a : s c h e m e C l r > < / a : s o l i d F i l l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/ p : s p T r e e > < p : e x t L s t > < p : e x t   u r i = " { D C D 3 9 F 2 9 - F 5 2 C - 4 8 1 8 - 8 B 0 2 - E B F 8 1 6 A 9 B C 8 1 } " > < p 1 4 : c r e a t i o n I d   x m l n s : p 1 4 = " h t t p : / / s c h e m a s . m i c r o s o f t . c o m / o f f i c e / p o w e r p o i n t / 2 0 1 0 / m a i n "   v a l = " 1 6 6 4 8 1 2 0 1 9 5 3 7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p : c o n d   d e l a y = " 0 "   e v t = " o n B e g i n " > < p : t n   v a l = " 2 " / > < / p : c o n d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w i t h E f f e c t "   p r e s e t C l a s s = " e n t r "   p r e s e t I D = " 2 2 "   p r e s e t S u b t y p e = " 8 " > < p : s t C o n d L s t > < p : c o n d   d e l a y = " 2 0 0 " / > < / p : s t C o n d L s t > < p : c h i l d T n L s t > < p : s e t > < p : c B h v r > < p : c T n   d u r = " 9 0 0 "   f i l l = " h o l d "   i d = " 6 " > < p : s t C o n d L s t > < p : c o n d   d e l a y = " 2 0 0 " / > < / p : s t C o n d L s t > < / p : c T n > < p : t g t E l > < p : s p T g t   s p i d = " 4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p : a n i m E f f e c t   f i l t e r = " w i p e ( l e f t ) "   t r a n s i t i o n = " i n " > < p : c B h v r > < p : c T n   d u r = " 9 0 0 "   i d = " 7 " / > < p : t g t E l > < p : s p T g t   s p i d = " 4 " / > < / p : t g t E l > < / p : c B h v r > < / p : a n i m E f f e c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b u i l d = " p "   g r p I d = " 0 "   s p i d = " 4 " > < p : t m p l L s t / > < / p : b l d P > < / p : b l d L s t > < / p : t i m i n g > < / p : s l d L a y o u t >
</file>

<file path=ppt/slideLayouts/slideLayout3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x " > < p : c S l d   n a m e = "03>;>2>:  8  25@B8:0;L=K9  B5:AB " > 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C 4 8 9 4 6 2 C - B 4 3 3 - 4 A 3 F - B D B 4 - E 7 C 4 7 F 0 9 C B F 4 } " > < a 1 6 : c r e a t i o n I d   x m l n s : a 1 6 = " h t t p : / / s c h e m a s . m i c r o s o f t . c o m / o f f i c e / d r a w i n g / 2 0 1 0 / m a i n "   i d = " { 0 4 9 D 0 3 4 A - 8 C 3 B - 4 E 6 A - B A 1 8 - 2 7 E 7 8 4 7 C 4 0 D 6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3 0 A 6 4 2 3 2 - F 6 1 1 - 4 3 8 2 - B 0 6 E - E A F A 5 A 2 A 2 2 D 0 } " > < a 1 6 : c r e a t i o n I d   x m l n s : a 1 6 = " h t t p : / / s c h e m a s . m i c r o s o f t . c o m / o f f i c e / d r a w i n g / 2 0 1 0 / m a i n "   i d = " { 6 A D 9 2 1 F 0 - 7 7 4 9 - 4 9 8 B - 9 C 1 5 - C 1 9 6 2 0 1 B 2 5 D 1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/ > < p : t x B o d y > < a : b o d y P r   r t l C o l = " 0 "   v e r t = " h o r z " / > < a : l s t S t y l e /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7 9 1 5 B 8 5 E - C D A F - 4 5 2 0 - B 4 0 B - 5 8 8 E 3 5 8 E A 1 C A } " > < a 1 6 : c r e a t i o n I d   x m l n s : a 1 6 = " h t t p : / / s c h e m a s . m i c r o s o f t . c o m / o f f i c e / d r a w i n g / 2 0 1 0 / m a i n "   i d = " { 2 3 9 7 4 C E F - B 9 C D - 4 2 E 4 - A C 7 4 - 3 C 3 3 B 2 C 9 3 1 8 7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B 3 C 2 2 0 1 5 - F F 3 0 - 4 5 D D - A 2 1 1 - 3 9 6 4 8 A 3 E 2 3 C 4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5 5 2 8 A 8 9 C - D 4 2 8 - 4 D B E - 8 C B 6 - 0 B B 2 D 5 7 7 C 9 D 1 } " > < a 1 6 : c r e a t i o n I d   x m l n s : a 1 6 = " h t t p : / / s c h e m a s . m i c r o s o f t . c o m / o f f i c e / d r a w i n g / 2 0 1 0 / m a i n "   i d = " { A 6 1 3 2 3 3 6 - A E 1 D - 4 F B 1 - B 4 C 2 - 3 8 9 A 4 0 5 8 4 E 4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D C 8 8 4 6 1 8 - E A 8 1 - 4 4 B 6 - 9 E A C - 8 7 4 8 B 7 1 F 4 C 8 3 } " > < a 1 6 : c r e a t i o n I d   x m l n s : a 1 6 = " h t t p : / / s c h e m a s . m i c r o s o f t . c o m / o f f i c e / d r a w i n g / 2 0 1 0 / m a i n "   i d = " { 0 C D B 6 7 1 B - 5 0 8 D - 4 E F 1 - 9 B 2 3 - 6 7 C 8 1 1 A F D E F C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F 8 3 2 A 5 B - 4 9 E A - 4 A 9 0 - 8 6 E 2 - 4 6 F 9 C 3 5 2 5 A 2 F } "   t y p e = " s l i d e n u m " / > < a : e n d P a r a R P r   d i r t y = " 0 "   l a n g = " e n - U S " / > < / a : p > < / p : t x B o d y > < / p : s p > < / p : s p T r e e > < p : e x t L s t > < p : e x t   u r i = " { A 3 1 C 4 B 6 1 - 4 A 6 3 - 4 7 7 1 - 8 2 F B - D 6 6 8 F 4 1 5 E 6 B F } " > < p 1 4 : c r e a t i o n I d   x m l n s : p 1 4 = " h t t p : / / s c h e m a s . m i c r o s o f t . c o m / o f f i c e / p o w e r p o i n t / 2 0 1 0 / m a i n "   v a l = " 1 6 6 4 8 1 2 0 1 9 6 3 6 " / > < / p : e x t > < / p : e x t L s t > < / p : c S l d > < p : c l r M a p O v r > < a : m a s t e r C l r M a p p i n g / > < / p : c l r M a p O v r > < / p : s l d L a y o u t >
</file>

<file path=ppt/slideLayouts/slideLayout3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i t l e A n d T x " > < p : c S l d   n a m e = "5@B8:0;L=K9  703>;>2>:  8  B5:AB " > 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V e r t i c a l   T i t l e   1 " > < a : e x t L s t > < a : e x t   u r i = " { D B D D 9 E B C - 5 7 F 0 - 4 8 E 7 - 8 B C 9 - B 8 4 E 7 D 5 A D 4 4 4 } " > < a 1 6 : c r e a t i o n I d   x m l n s : a 1 6 = " h t t p : / / s c h e m a s . m i c r o s o f t . c o m / o f f i c e / d r a w i n g / 2 0 1 0 / m a i n "   i d = " { 2 E 6 D 6 9 6 5 - 4 8 3 F - 4 8 8 D - B E 2 3 - 7 6 A A 5 D 1 C 6 2 2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6 6 2 9 4 0 0 "   y = " 2 7 4 6 3 8 " / > < a : e x t   c x = " 2 0 5 7 4 0 0 "   c y = " 5 8 5 1 5 2 4 " / > < / a : x f r m > < / p : s p P r > < p : t x B o d y > < a : b o d y P r   r t l C o l = " 0 "   v e r t = " h o r z " / > < a : l s t S t y l e /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3 1 D F B 5 4 8 - 2 4 1 4 - 4 6 8 3 - 9 3 3 8 - A C D 8 C 3 4 0 2 3 1 B } " > < a 1 6 : c r e a t i o n I d   x m l n s : a 1 6 = " h t t p : / / s c h e m a s . m i c r o s o f t . c o m / o f f i c e / d r a w i n g / 2 0 1 0 / m a i n "   i d = " { 3 E 5 7 D B 1 8 - B 6 A 5 - 4 6 B 8 - B 7 B 0 - 4 0 F F 2 D C 6 9 3 2 F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4 5 7 2 0 0 "   y = " 2 7 4 6 3 8 " / > < a : e x t   c x = " 6 0 1 9 8 0 0 "   c y = " 5 8 5 1 5 2 4 " / > < / a : x f r m > < / p : s p P r > < p : t x B o d y > < a : b o d y P r   r t l C o l = " 0 "   v e r t = " h o r z " / > < a : l s t S t y l e /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7 0 2 B 4 6 F 0 - 0 8 B 8 - 4 5 D A - B 5 2 6 - A 1 7 4 1 4 7 E D 1 F B } " > < a 1 6 : c r e a t i o n I d   x m l n s : a 1 6 = " h t t p : / / s c h e m a s . m i c r o s o f t . c o m / o f f i c e / d r a w i n g / 2 0 1 0 / m a i n "   i d = " { 0 4 1 7 7 0 7 2 - 3 7 B 2 - 4 D 8 4 - 8 4 E 6 - 6 8 8 0 0 D 3 1 F 1 7 E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2 9 7 2 9 5 8 9 - F B F A - 4 1 F E - B 6 0 8 - F 0 2 B C 9 C 5 0 2 B A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9 8 1 7 1 5 1 F - B A 6 4 - 4 6 F E - 9 5 6 A - E 9 5 2 B 6 2 8 7 E 6 0 } " > < a 1 6 : c r e a t i o n I d   x m l n s : a 1 6 = " h t t p : / / s c h e m a s . m i c r o s o f t . c o m / o f f i c e / d r a w i n g / 2 0 1 0 / m a i n "   i d = " { 4 2 A 1 B 8 3 E - 8 0 6 B - 4 B C 4 - A 7 A 6 - D E 5 6 2 5 6 C A B 4 0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0 C F 8 D 1 5 F - 0 9 0 2 - 4 D 2 1 - A 8 3 2 - 1 3 0 B B 6 5 D D 4 3 3 } " > < a 1 6 : c r e a t i o n I d   x m l n s : a 1 6 = " h t t p : / / s c h e m a s . m i c r o s o f t . c o m / o f f i c e / d r a w i n g / 2 0 1 0 / m a i n "   i d = " { 7 5 4 3 9 0 6 D - 6 4 0 A - 4 7 A F - 8 D 7 7 - 8 E 3 A 8 0 7 E 7 B 6 4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9 9 9 F 9 9 6 - B 1 0 7 - 4 A F 3 - 9 4 4 8 - 6 D E 6 A 7 9 E B 5 B B } "   t y p e = " s l i d e n u m " / > < a : e n d P a r a R P r   d i r t y = " 0 "   l a n g = " e n - U S " / > < / a : p > < / p : t x B o d y > < / p : s p > < / p : s p T r e e > < p : e x t L s t > < p : e x t   u r i = " { C A 6 A 3 E 6 D - 0 E 9 2 - 4 7 9 6 - 8 0 E F - 5 C 5 D B 3 4 8 7 3 F 4 } " > < p 1 4 : c r e a t i o n I d   x m l n s : p 1 4 = " h t t p : / / s c h e m a s . m i c r o s o f t . c o m / o f f i c e / p o w e r p o i n t / 2 0 1 0 / m a i n "   v a l = " 1 6 6 4 8 1 2 0 1 9 6 3 9 " / > < / p : e x t > < / p : e x t L s t > < / p : c S l d > < p : c l r M a p O v r > < a : m a s t e r C l r M a p p i n g / > < / p : c l r M a p O v r > < / p : s l d L a y o u t >
</file>

<file path=ppt/slideLayouts/slideLayout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" > < p : c S l d   n a m e = " S t a t i c   T i t l e   a n d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h i d d e n = " t r u e "   i d = " 2 "   n a m e = " P i c t u r e   9 " > < a : e x t L s t > < a : e x t   u r i = " { 9 A D 4 5 6 F A - 9 E B 0 - 4 1 F 1 - B 4 C E - 5 F 2 D 1 6 A F 2 2 D A } " > < a 1 6 : c r e a t i o n I d   x m l n s : a 1 6 = " h t t p : / / s c h e m a s . m i c r o s o f t . c o m / o f f i c e / d r a w i n g / 2 0 1 0 / m a i n "   i d = " { 1 1 8 C 2 9 F 5 - 1 7 F A - 4 5 2 5 - A D C 1 - F 6 D B 0 A 8 9 2 B 4 1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2 " / > < a : s t r e t c h > < a : f i l l R e c t / > < / a : s t r e t c h > < / p : b l i p F i l l > < p : s p P r > < a : x f r m   r o t = " 0 " > < a : o f f   x = " 0 "   y = "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3 "   n a m e = " T i t l e   1 " > < a : e x t L s t > < a : e x t   u r i = " { 4 6 E 2 6 B F F - 6 E 7 8 - 4 5 8 8 - 9 B D 0 - F 3 3 0 B E 8 D 0 F 4 7 } " > < a 1 6 : c r e a t i o n I d   x m l n s : a 1 6 = " h t t p : / / s c h e m a s . m i c r o s o f t . c o m / o f f i c e / d r a w i n g / 2 0 1 0 / m a i n "   i d = " { C 9 4 E 2 3 1 8 - F C F 4 - 4 F 3 5 - 8 0 3 F - B 6 D D 7 1 0 C A 8 0 6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  v e r t = " h o r z " > < a : n o r m A u t o f i t / > < / a : b o d y P r > < a : l s t S t y l e > < a : l v l 1 p P r   a l g n = " l "   l v l = " 0 " > < a : d e f R P r   d i r t y = " 0 "   l a n g = " e n - U S "   s z = " 3 6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2 8 8 7 E 5 0 6 - E E D 6 - 4 9 A 4 - 9 E D 2 - 9 4 4 1 8 7 B 5 6 F 2 5 } " > < a 1 6 : c r e a t i o n I d   x m l n s : a 1 6 = " h t t p : / / s c h e m a s . m i c r o s o f t . c o m / o f f i c e / d r a w i n g / 2 0 1 0 / m a i n "   i d = " { 8 E 1 1 7 8 2 2 - C C B F - 4 6 3 E - 9 6 7 7 - A C F A B D D D D A 3 9 } " / > < / a : e x t > < / a : e x t L s t > < / p : c N v P r > < p : c N v S p P r > < a : s p L o c k s   n o G r p = " t r u e " / > < / p : c N v S p P r > < p : n v P r > < p : p h   i d x = " 1 " / > < / p : n v P r > < / p : n v S p P r > < p : s p P r /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D a t e   P l a c e h o l d e r   3 " > < a : e x t L s t > < a : e x t   u r i = " { C B 1 A D 9 4 4 - 0 A 6 D - 4 7 5 D - 8 7 3 D - 1 7 C E E 9 C 2 7 D 7 0 } " > < a 1 6 : c r e a t i o n I d   x m l n s : a 1 6 = " h t t p : / / s c h e m a s . m i c r o s o f t . c o m / o f f i c e / d r a w i n g / 2 0 1 0 / m a i n "   i d = " { 2 E D 5 7 8 A 2 - C 5 C 1 - 4 4 6 4 - 9 4 F E - 5 4 8 D 2 6 3 5 5 B 3 9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E A A E 2 3 A B - 0 0 9 E - 4 A C 1 - 8 C B 5 - 5 F E 9 B 0 8 A E C F E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4 " > < a : e x t L s t > < a : e x t   u r i = " { 0 D A 4 9 7 2 9 - 6 8 0 E - 4 6 F 0 - 8 7 E 0 - B 8 2 7 1 2 D 5 6 2 F 8 } " > < a 1 6 : c r e a t i o n I d   x m l n s : a 1 6 = " h t t p : / / s c h e m a s . m i c r o s o f t . c o m / o f f i c e / d r a w i n g / 2 0 1 0 / m a i n "   i d = " { B 3 A F 5 0 F 8 - A 4 9 8 - 4 0 E 3 - 9 7 F 8 - E B 6 E 6 8 7 9 B D 9 D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A 7 3 5 D 0 A 0 - 4 F D 1 - 4 D D 7 - B E 5 F - A E 1 7 1 5 3 B B 8 A 8 } " > < a 1 6 : c r e a t i o n I d   x m l n s : a 1 6 = " h t t p : / / s c h e m a s . m i c r o s o f t . c o m / o f f i c e / d r a w i n g / 2 0 1 0 / m a i n "   i d = " { E 9 2 1 7 5 0 E - 9 4 0 D - 4 E 4 0 - 8 E D E - 9 3 3 1 4 2 A D B 6 D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B 8 E 5 5 7 B 5 - 3 5 E 1 - 4 2 B 7 - B D 1 5 - A C B 8 6 4 2 0 2 1 F 1 } "   t y p e = " s l i d e n u m " / > < a : e n d P a r a R P r   d i r t y = " 0 "   l a n g = " e n - U S " / > < / a : p > < / p : t x B o d y > < / p : s p > < / p : s p T r e e > < p : e x t L s t > < p : e x t   u r i = " { C 9 1 E 8 B 7 4 - 2 3 5 5 - 4 9 1 5 - 8 2 9 F - 0 6 1 B D F 4 6 2 C E 6 } " > < p 1 4 : c r e a t i o n I d   x m l n s : p 1 4 = " h t t p : / / s c h e m a s . m i c r o s o f t . c o m / o f f i c e / p o w e r p o i n t / 2 0 1 0 / m a i n "   v a l = " 1 6 6 4 8 1 2 0 1 9 5 4 4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p : c o n d   d e l a y = " 0 "   e v t = " o n B e g i n " > < p : t n   v a l = " 2 " / > < / p : c o n d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w i t h E f f e c t "   p r e s e t C l a s s = " e n t r "   p r e s e t I D = " 2 2 "   p r e s e t S u b t y p e = " 8 " > < p : s t C o n d L s t > < p : c o n d   d e l a y = " 2 0 0 " / > < / p : s t C o n d L s t > < p : c h i l d T n L s t > < p : s e t > < p : c B h v r > < p : c T n   d u r = " 9 0 0 "   f i l l = " h o l d "   i d = " 6 " > < p : s t C o n d L s t > < p : c o n d   d e l a y = " 2 0 0 " / > < / p : s t C o n d L s t > < / p : c T n > < p : t g t E l > < p : s p T g t   s p i d = " 2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p : a n i m E f f e c t   f i l t e r = " w i p e ( l e f t ) "   t r a n s i t i o n = " i n " > < p : c B h v r > < p : c T n   d u r = " 9 0 0 "   i d = " 7 " / > < p : t g t E l > < p : s p T g t   s p i d = " 2 " / > < / p : t g t E l > < / p : c B h v r > < / p : a n i m E f f e c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b u i l d = " p "   g r p I d = " 0 "   s p i d = " 2 " > < p : t m p l L s t / > < / p : b l d P > < / p : b l d L s t > < / p : t i m i n g > < / p : s l d L a y o u t >
</file>

<file path=ppt/slideLayouts/slideLayout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s e c H e a d " > < p : c S l d   n a m e = " S e c t i o n   H e a d e r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4 9 0 2 2 6 7 A - 9 8 1 8 - 4 4 8 6 - A 1 8 8 - 3 A 4 A 4 7 5 F 7 0 7 3 } " > < a 1 6 : c r e a t i o n I d   x m l n s : a 1 6 = " h t t p : / / s c h e m a s . m i c r o s o f t . c o m / o f f i c e / d r a w i n g / 2 0 1 0 / m a i n "   i d = " { 2 9 D 1 A 1 B E - 6 5 B C - 4 E A 1 - 8 8 7 E - E D 7 A C E 3 9 2 5 8 4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8 2 0 0 "   y = " 1 7 5 2 6 0 0 " / > < a : e x t   c x = " 7 7 7 2 4 0 0 "   c y = " 1 3 6 2 0 7 5 " / > < / a : x f r m > < / p : s p P r > < p : t x B o d y > < a : b o d y P r   a n c h o r = " t "   r t l C o l = " 0 "   v e r t = " h o r z " / > < a : l s t S t y l e > < a : l v l 1 p P r   a l g n = " l "   l v l = " 0 " > < a : d e f R P r   b = " 1 "   c a p = " a l l "   d i r t y = " 0 "   l a n g = " e n - U S "   s z = " 4 0 0 0 " > < a : l a t i n   t y p e f a c e = " + m j - l t " / > < / a : d e f R P r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A D 5 0 E 6 C F - 7 9 D 0 - 4 6 B 0 - 8 3 7 0 - A 5 E B 1 1 D 1 2 0 C A } " > < a 1 6 : c r e a t i o n I d   x m l n s : a 1 6 = " h t t p : / / s c h e m a s . m i c r o s o f t . c o m / o f f i c e / d r a w i n g / 2 0 1 0 / m a i n "   i d = " { 1 1 4 5 E 1 A E - E 9 A A - 4 D 8 D - B 3 A 6 - 4 4 E 3 5 9 0 7 6 D 6 E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8 2 0 0 "   y = " 2 5 2 4 1 3 " / > < a : e x t   c x = " 7 7 7 2 4 0 0 "   c y = " 1 5 0 0 1 8 7 " / > < / a : x f r m > < / p : s p P r > < p : t x B o d y > < a : b o d y P r   a n c h o r = " b "   r t l C o l = " 0 "   v e r t = " h o r z " / > < a : l s t S t y l e > < a : l v l 1 p P r   i n d e n t = " 0 "   l v l = " 0 "   m a r L = " 0 " > < a : b u N o n e / > < a : d e f R P r   d i r t y = " 0 "   l a n g = " e n - U S "   s z = " 2 0 0 0 " > < a : s o l i d F i l l > < a : s c h e m e C l r   v a l = " a c c e n t 1 " > < a : l u m M o d   v a l = " 7 5 0 0 0 " / > < / a : s c h e m e C l r > < / a : s o l i d F i l l > < / a : d e f R P r > < / a : l v l 1 p P r > < a : l v l 2 p P r   i n d e n t = " 0 "   l v l = " 1 "   m a r L = " 4 5 7 2 0 0 " > < a : b u N o n e / > < a : d e f R P r   d i r t y = " 0 "   l a n g = " e n - U S "   s z = " 1 8 0 0 " > < a : s o l i d F i l l > < a : s c h e m e C l r   v a l = " t x 1 " > < a : t i n t   v a l = " 7 5 0 0 0 " / > < / a : s c h e m e C l r > < / a : s o l i d F i l l > < / a : d e f R P r > < / a : l v l 2 p P r > < a : l v l 3 p P r   i n d e n t = " 0 "   l v l = " 2 "   m a r L = " 9 1 4 4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3 p P r > < a : l v l 4 p P r   i n d e n t = " 0 "   l v l = " 3 "   m a r L = " 1 3 7 1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4 p P r > < a : l v l 5 p P r   i n d e n t = " 0 "   l v l = " 4 "   m a r L = " 1 8 2 8 8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5 p P r > < a : l v l 6 p P r   i n d e n t = " 0 "   l v l = " 5 "   m a r L = " 2 2 8 6 0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6 p P r > < a : l v l 7 p P r   i n d e n t = " 0 "   l v l = " 6 "   m a r L = " 2 7 4 3 2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7 p P r > < a : l v l 8 p P r   i n d e n t = " 0 "   l v l = " 7 "   m a r L = " 3 2 0 0 4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8 p P r > < a : l v l 9 p P r   i n d e n t = " 0 "   l v l = " 8 "   m a r L = " 3 6 5 7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C 9 4 F 0 2 B 1 - 3 B A 6 - 4 1 C 5 - 9 9 6 9 - E 0 5 E 5 C F D E 9 4 6 } " > < a 1 6 : c r e a t i o n I d   x m l n s : a 1 6 = " h t t p : / / s c h e m a s . m i c r o s o f t . c o m / o f f i c e / d r a w i n g / 2 0 1 0 / m a i n "   i d = " { 0 9 9 5 B B 3 E - 8 C 6 B - 4 7 F 5 - 9 B D 8 - 4 D 5 2 C D F E 3 7 7 1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8 B 7 5 E 5 3 0 - 3 0 0 1 - 4 E 4 C - 9 C 2 E - A 8 D 7 A 5 C 0 6 E 5 5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6 9 7 2 4 8 D 3 - B B 6 2 - 4 9 F 5 - 8 E E 3 - 7 C 6 E 0 F 5 D 3 9 B A } " > < a 1 6 : c r e a t i o n I d   x m l n s : a 1 6 = " h t t p : / / s c h e m a s . m i c r o s o f t . c o m / o f f i c e / d r a w i n g / 2 0 1 0 / m a i n "   i d = " { 5 3 B 7 C A 8 F - 8 B 0 2 - 4 5 B 8 - A 0 6 4 - B A 5 0 9 7 A 7 E 9 9 A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A 5 2 5 7 5 9 B - F 0 7 F - 4 0 0 4 - 8 C 7 C - 3 C 4 C 8 0 2 1 3 4 B C } " > < a 1 6 : c r e a t i o n I d   x m l n s : a 1 6 = " h t t p : / / s c h e m a s . m i c r o s o f t . c o m / o f f i c e / d r a w i n g / 2 0 1 0 / m a i n "   i d = " { 5 A B 6 E A 4 0 - 3 1 A A - 4 2 3 6 - 9 D E 7 - 1 7 8 9 8 6 1 0 8 7 B 6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7 D 7 4 8 5 2 9 - 7 4 B E - 4 B 2 A - A 6 0 F - C 8 E 6 5 3 6 5 D 2 B 9 } "   t y p e = " s l i d e n u m " / > < a : e n d P a r a R P r   d i r t y = " 0 "   l a n g = " e n - U S " / > < / a : p > < / p : t x B o d y > < / p : s p > < / p : s p T r e e > < p : e x t L s t > < p : e x t   u r i = " { 3 0 1 A E C B E - 1 8 8 4 - 4 E F C - A D 0 5 - 1 5 7 F 1 8 1 9 F 3 6 5 } " > < p 1 4 : c r e a t i o n I d   x m l n s : p 1 4 = " h t t p : / / s c h e m a s . m i c r o s o f t . c o m / o f f i c e / p o w e r p o i n t / 2 0 1 0 / m a i n "   v a l = " 1 6 6 4 8 1 2 0 1 9 5 4 7 " / > < / p : e x t > < / p : e x t L s t > < / p : c S l d > < p : c l r M a p O v r > < a : m a s t e r C l r M a p p i n g / > < / p : c l r M a p O v r > < / p : s l d L a y o u t >
</file>

<file path=ppt/slideLayouts/slideLayout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O b j " > < p : c S l d   n a m e = " T w o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7 A F 8 9 E 7 2 - 2 E 6 E - 4 A 1 0 - 9 D 2 1 - D 5 F 0 A 9 C 4 7 A 5 B } " > < a 1 6 : c r e a t i o n I d   x m l n s : a 1 6 = " h t t p : / / s c h e m a s . m i c r o s o f t . c o m / o f f i c e / d r a w i n g / 2 0 1 0 / m a i n "   i d = " { B 8 F F 7 D 4 E - 5 2 5 5 - 4 6 1 8 - 9 0 C 2 - 1 6 8 3 B 3 2 D 4 1 0 6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3 0 5 D 9 8 7 9 - 6 E C F - 4 B 5 E - A B 4 E - C 0 7 9 6 2 1 3 B 2 9 2 } " > < a 1 6 : c r e a t i o n I d   x m l n s : a 1 6 = " h t t p : / / s c h e m a s . m i c r o s o f t . c o m / o f f i c e / d r a w i n g / 2 0 1 0 / m a i n "   i d = " { 7 5 F B 5 A 3 1 - 0 6 E D - 4 0 B F - A F 8 B - 9 5 7 E E 2 4 B 2 2 E 1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7 6 2 0 0 0 "   y = " 1 6 4 6 2 3 7 " / > < a : e x t   c x = " 3 5 8 1 4 0 0 "   c y = " 4 9 8 3 1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0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7 C 2 6 1 6 9 5 - 4 3 5 B - 4 F D C - 8 8 6 2 - 5 8 8 7 1 4 5 F 9 2 7 6 } " > < a 1 6 : c r e a t i o n I d   x m l n s : a 1 6 = " h t t p : / / s c h e m a s . m i c r o s o f t . c o m / o f f i c e / d r a w i n g / 2 0 1 0 / m a i n "   i d = " { 1 F E B 1 8 8 7 - 3 1 B 7 - 4 6 A 3 - A F 3 3 - E 6 8 A 2 B 2 F C 8 1 6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4 8 0 0 6 0 0 "   y = " 1 1 4 3 0 0 0 " / > < a : e x t   c x = " 3 5 8 1 4 0 0 "   c y = " 4 9 8 3 1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2 0 0 0 " / > < / a : l v l 1 p P r > < a : l v l 2 p P r   l v l = " 1 " > < a : d e f R P r   d i r t y = " 0 "   l a n g = " e n - U S "   s z = " 2 0 0 0 " / > < / a : l v l 2 p P r > < a : l v l 3 p P r   l v l = " 2 " > < a : d e f R P r   d i r t y = " 0 "   l a n g = " e n - U S "   s z = " 2 0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1 8 0 0 " / > < / a : l v l 6 p P r > < a : l v l 7 p P r   l v l = " 6 " > < a : d e f R P r   d i r t y = " 0 "   l a n g = " e n - U S "   s z = " 1 8 0 0 " / > < / a : l v l 7 p P r > < a : l v l 8 p P r   l v l = " 7 " > < a : d e f R P r   d i r t y = " 0 "   l a n g = " e n - U S "   s z = " 1 8 0 0 " / > < / a : l v l 8 p P r > < a : l v l 9 p P r   l v l = " 8 " > < a : d e f R P r   d i r t y = " 0 "   l a n g = " e n - U S "   s z = " 1 8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B C 6 4 D 6 B 6 - 9 7 4 D - 4 C 5 5 - 8 C 1 6 - D 8 A D C 3 1 A 2 B E D } " > < a 1 6 : c r e a t i o n I d   x m l n s : a 1 6 = " h t t p : / / s c h e m a s . m i c r o s o f t . c o m / o f f i c e / d r a w i n g / 2 0 1 0 / m a i n "   i d = " { F 0 0 6 0 4 A C - 1 E 1 E - 4 D C 1 - A 6 6 7 - 7 E 1 C B E 7 0 A F 6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1 1 3 9 9 C 9 C - E C 3 5 - 4 5 B 2 - 8 C 3 6 - 1 A 0 4 3 4 9 3 6 4 F 4 } "   t y p e = " d a t e t i m e 1 " > < a : t > 1 0 / 3 / 2 0 2 2 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E 5 5 3 F A 1 0 - 4 4 5 A - 4 1 F 7 - 8 D 9 6 - D 9 5 F 2 1 6 3 0 6 F 8 } " > < a 1 6 : c r e a t i o n I d   x m l n s : a 1 6 = " h t t p : / / s c h e m a s . m i c r o s o f t . c o m / o f f i c e / d r a w i n g / 2 0 1 0 / m a i n "   i d = " { 6 8 8 3 F D 1 A - 1 C D 2 - 4 5 5 B - B 3 9 4 - 4 4 C A C 6 A F C 9 4 E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F 1 3 D 3 E 8 7 - 3 A D F - 4 6 0 1 - B D 4 5 - 3 5 3 E 8 D D 4 9 C 6 C } " > < a 1 6 : c r e a t i o n I d   x m l n s : a 1 6 = " h t t p : / / s c h e m a s . m i c r o s o f t . c o m / o f f i c e / d r a w i n g / 2 0 1 0 / m a i n "   i d = " { E 8 4 F 4 1 F F - 2 6 8 4 - 4 7 4 2 - 9 7 A F - E 1 4 8 1 7 6 6 D 1 3 B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9 3 9 B 9 B E B - F F E 4 - 4 5 B B - 9 1 7 9 - E 3 B 1 1 7 7 0 B 4 9 1 } "   t y p e = " s l i d e n u m " / > < a : e n d P a r a R P r   d i r t y = " 0 "   l a n g = " e n - U S " / > < / a : p > < / p : t x B o d y > < / p : s p > < / p : s p T r e e > < p : e x t L s t > < p : e x t   u r i = " { D A A 5 C 4 F 8 - 5 A 1 B - 4 8 B B - B 7 7 F - B 1 0 1 B 2 D C 7 1 0 C } " > < p 1 4 : c r e a t i o n I d   x m l n s : p 1 4 = " h t t p : / / s c h e m a s . m i c r o s o f t . c o m / o f f i c e / p o w e r p o i n t / 2 0 1 0 / m a i n "   v a l = " 1 6 6 4 8 1 2 0 1 9 5 5 1 " / > < / p : e x t > < / p : e x t L s t > < / p : c S l d > < p : c l r M a p O v r > < a : m a s t e r C l r M a p p i n g / > < / p : c l r M a p O v r > < / p : s l d L a y o u t >
</file>

<file path=ppt/slideLayouts/slideLayout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T x T w o O b j " > < p : c S l d   n a m e = " C o m p a r i s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C D D 1 D D C 2 - 3 A E 9 - 4 0 3 8 - 9 D 3 0 - A C E 8 6 1 1 7 7 5 8 1 } " > < a 1 6 : c r e a t i o n I d   x m l n s : a 1 6 = " h t t p : / / s c h e m a s . m i c r o s o f t . c o m / o f f i c e / d r a w i n g / 2 0 1 0 / m a i n "   i d = " { A 9 1 4 A E 4 4 - 3 0 A 4 - 4 2 4 C - 8 A 3 1 - F 0 1 8 8 D 6 8 B F 7 7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7 6 2 0 0 0 "   y = " 7 6 2 0 0 " / > < a : e x t   c x = " 7 6 2 0 0 0 0 "   c y = " 7 1 5 9 6 2 " / > < / a : x f r m > < / p : s p P r > < p : t x B o d y > < a : b o d y P r   r t l C o l = " 0 " / > < a : l s t S t y l e > < a : l v l 1 p P r   l v l = " 0 " /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7 A 4 8 6 F 3 A - F C 1 4 - 4 6 E 3 - 9 0 F F - E D 0 3 D 0 9 3 E 5 F D } " > < a 1 6 : c r e a t i o n I d   x m l n s : a 1 6 = " h t t p : / / s c h e m a s . m i c r o s o f t . c o m / o f f i c e / d r a w i n g / 2 0 1 0 / m a i n "   i d = " { 3 D C B 3 1 9 C - D E B 8 - 4 0 D 7 - B 9 A 6 - 6 E C 2 E 8 0 F B 9 0 7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7 6 5 1 7 5 "   y = " 9 9 0 6 0 0 " / > < a : e x t   c x = " 3 6 5 4 4 2 5 "   c y = " 6 3 9 7 6 2 " / > < / a : x f r m > < / p : s p P r > < p : t x B o d y > < a : b o d y P r   a n c h o r = " b "   r t l C o l = " 0 "   v e r t = " h o r z " > < a : n o r m A u t o f i t / > < / a : b o d y P r > < a : l s t S t y l e > < a : l v l 1 p P r   i n d e n t = " 0 "   l v l = " 0 "   m a r L = " 0 " > < a : b u N o n e / > < a : d e f R P r   b = " 1 "   d i r t y = " 0 "   l a n g = " e n - U S "   s z = " 2 0 0 0 " > < a : s o l i d F i l l > < a : s c h e m e C l r   v a l = " b g 1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2 6 F 4 F 7 E 8 - D E 3 F - 4 0 9 F - 8 D 6 0 - 9 C D 4 7 9 A 7 4 9 B 9 } " > < a 1 6 : c r e a t i o n I d   x m l n s : a 1 6 = " h t t p : / / s c h e m a s . m i c r o s o f t . c o m / o f f i c e / d r a w i n g / 2 0 1 0 / m a i n "   i d = " { E E 5 3 B D 8 3 - 4 3 1 4 - 4 2 5 8 - 9 7 3 6 - F A 4 4 B C 6 5 A 9 0 7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7 6 2 0 0 0 "   y = " 1 9 5 1 0 3 7 " / > < a : e x t   c x = " 3 6 5 4 4 2 5 "   c y = " 4 5 2 5 9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1 p P r > < a : l v l 2 p P r   l v l = " 1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2 p P r > < a : l v l 3 p P r   l v l = " 2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3 p P r > < a : l v l 4 p P r   l v l = " 3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4 p P r > < a : l v l 5 p P r   l v l = " 4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5 p P r > < a : l v l 6 p P r   l v l = " 5 " > < a : d e f R P r   d i r t y = " 0 "   l a n g = " e n - U S "   s z = " 1 6 0 0 " / > < / a : l v l 6 p P r > < a : l v l 7 p P r   l v l = " 6 " > < a : d e f R P r   d i r t y = " 0 "   l a n g = " e n - U S "   s z = " 1 6 0 0 " / > < / a : l v l 7 p P r > < a : l v l 8 p P r   l v l = " 7 " > < a : d e f R P r   d i r t y = " 0 "   l a n g = " e n - U S "   s z = " 1 6 0 0 " / > < / a : l v l 8 p P r > < a : l v l 9 p P r   l v l = " 8 " > < a : d e f R P r   d i r t y = " 0 "   l a n g = " e n - U S "   s z = " 1 6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T e x t   P l a c e h o l d e r   4 " > < a : e x t L s t > < a : e x t   u r i = " { 6 2 9 C F 4 E 4 - 2 4 8 6 - 4 E E 4 - 8 C 0 F - 5 A 8 B 5 A D 2 1 9 7 F } " > < a 1 6 : c r e a t i o n I d   x m l n s : a 1 6 = " h t t p : / / s c h e m a s . m i c r o s o f t . c o m / o f f i c e / d r a w i n g / 2 0 1 0 / m a i n "   i d = " { 3 D 2 9 A 5 2 5 - 1 0 2 3 - 4 3 0 8 - 8 F 8 C - D 6 4 3 B 5 5 C 9 E 5 F } " / > < / a : e x t > < / a : e x t L s t > < / p : c N v P r > < p : c N v S p P r > < a : s p L o c k s   n o G r p = " t r u e " / > < / p : c N v S p P r > < p : n v P r > < p : p h   i d x = " 3 "   t y p e = " b o d y " / > < / p : n v P r > < / p : n v S p P r > < p : s p P r > < a : x f r m   r o t = " 0 " > < a : o f f   x = " 4 7 2 7 5 7 4 "   y = " 9 9 0 6 0 0 " / > < a : e x t   c x = " 3 6 5 4 4 2 6 "   c y = " 6 3 9 7 6 2 " / > < / a : x f r m > < / p : s p P r > < p : t x B o d y > < a : b o d y P r   a n c h o r = " b "   r t l C o l = " 0 "   v e r t = " h o r z " > < a : n o A u t o f i t / > < / a : b o d y P r > < a : l s t S t y l e > < a : l v l 1 p P r   i n d e n t = " 0 "   l v l = " 0 "   m a r L = " 0 " > < a : b u N o n e / > < a : d e f R P r   b = " 1 "   d i r t y = " 0 "   l a n g = " e n - U S "   s z = " 2 0 0 0 " > < a : s o l i d F i l l > < a : s c h e m e C l r   v a l = " b g 1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6 "   n a m e = " C o n t e n t   P l a c e h o l d e r   5 " > < a : e x t L s t > < a : e x t   u r i = " { B B B E 8 9 0 E - 7 4 E D - 4 8 2 4 - B 0 A 7 - A 1 0 9 6 6 E F E 6 5 9 } " > < a 1 6 : c r e a t i o n I d   x m l n s : a 1 6 = " h t t p : / / s c h e m a s . m i c r o s o f t . c o m / o f f i c e / d r a w i n g / 2 0 1 0 / m a i n "   i d = " { 2 5 4 6 A A 7 4 - 3 E E B - 4 2 D 4 - 9 7 F 7 - 2 C 4 D 6 1 1 2 4 2 D 7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4 7 2 4 4 0 0 "   y = " 1 9 5 1 0 3 7 " / > < a : e x t   c x = " 3 6 5 4 4 2 6 "   c y = " 4 5 2 5 9 6 2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1 p P r > < a : l v l 2 p P r   l v l = " 1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2 p P r > < a : l v l 3 p P r   l v l = " 2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3 p P r > < a : l v l 4 p P r   l v l = " 3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4 p P r > < a : l v l 5 p P r   l v l = " 4 " > < a : d e f R P r   d i r t y = " 0 "   l a n g = " e n - U S "   s z = " 1 8 0 0 " > < a : s o l i d F i l l > < a : s c h e m e C l r   v a l = " t x 2 " > < a : l u m M o d   v a l = " 5 0 0 0 0 " / > < / a : s c h e m e C l r > < / a : s o l i d F i l l > < / a : d e f R P r > < / a : l v l 5 p P r > < a : l v l 6 p P r   l v l = " 5 " > < a : d e f R P r   d i r t y = " 0 "   l a n g = " e n - U S "   s z = " 1 6 0 0 " / > < / a : l v l 6 p P r > < a : l v l 7 p P r   l v l = " 6 " > < a : d e f R P r   d i r t y = " 0 "   l a n g = " e n - U S "   s z = " 1 6 0 0 " / > < / a : l v l 7 p P r > < a : l v l 8 p P r   l v l = " 7 " > < a : d e f R P r   d i r t y = " 0 "   l a n g = " e n - U S "   s z = " 1 6 0 0 " / > < / a : l v l 8 p P r > < a : l v l 9 p P r   l v l = " 8 " > < a : d e f R P r   d i r t y = " 0 "   l a n g = " e n - U S "   s z = " 1 6 0 0 " / > < / a : l v l 9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7 "   n a m e = " D a t e   P l a c e h o l d e r   6 " > < a : e x t L s t > < a : e x t   u r i = " { 1 1 F F A 1 8 4 - 0 5 2 2 - 4 1 9 C - A 9 1 9 - C A 6 D A 7 F 0 E 6 0 F } " > < a 1 6 : c r e a t i o n I d   x m l n s : a 1 6 = " h t t p : / / s c h e m a s . m i c r o s o f t . c o m / o f f i c e / d r a w i n g / 2 0 1 0 / m a i n "   i d = " { E 6 E 3 0 4 8 B - C B E C - 4 F A C - A D 6 3 - 1 B E 3 A 3 E 1 E F 6 5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8 0 3 B 3 E E 3 - 9 A 7 1 - 4 3 A 5 - A 5 C 8 - B C 1 0 0 E 6 1 7 6 5 D } "   t y p e = " d a t e t i m e 1 " > < a : t > 1 0 / 3 / 2 0 2 2 < / a : t > < / a : f l d > < a : e n d P a r a R P r   d i r t y = " 0 "   l a n g = " e n - U S " / > < / a : p > < / p : t x B o d y > < / p : s p > < p : s p > < p : n v S p P r > < p : c N v P r   i d = " 8 "   n a m e = " F o o t e r   P l a c e h o l d e r   7 " > < a : e x t L s t > < a : e x t   u r i = " { 8 E C 7 9 E E A - 8 B 0 D - 4 B 0 E - B 8 6 F - E 3 6 4 A 5 0 A B C B A } " > < a 1 6 : c r e a t i o n I d   x m l n s : a 1 6 = " h t t p : / / s c h e m a s . m i c r o s o f t . c o m / o f f i c e / d r a w i n g / 2 0 1 0 / m a i n "   i d = " { A 8 C 3 8 4 7 B - 4 2 5 7 - 4 D A A - B B 0 A - 1 D 6 B 0 0 D 0 4 1 F 8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9 "   n a m e = " S l i d e   N u m b e r   P l a c e h o l d e r   8 " > < a : e x t L s t > < a : e x t   u r i = " { 2 1 2 4 C F E 9 - 5 A F B - 4 D 8 6 - 8 0 6 2 - 3 1 6 0 B 7 7 A 8 D 5 2 } " > < a 1 6 : c r e a t i o n I d   x m l n s : a 1 6 = " h t t p : / / s c h e m a s . m i c r o s o f t . c o m / o f f i c e / d r a w i n g / 2 0 1 0 / m a i n "   i d = " { 3 1 8 D 7 5 C B - 6 F 9 A - 4 1 B 5 - 9 D 2 C - 6 6 C 3 D C 7 4 9 2 8 B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A A 8 7 E D 0 D - 5 3 0 E - 4 5 7 D - A B 2 6 - A 6 1 7 3 E F 7 C C E 8 } "   t y p e = " s l i d e n u m " / > < a : e n d P a r a R P r   d i r t y = " 0 "   l a n g = " e n - U S " / > < / a : p > < / p : t x B o d y > < / p : s p > < / p : s p T r e e > < p : e x t L s t > < p : e x t   u r i = " { C 0 D 1 7 E 4 4 - 5 4 1 1 - 4 6 3 E - B C B B - 8 D 8 B 4 9 B 6 6 A F 3 } " > < p 1 4 : c r e a t i o n I d   x m l n s : p 1 4 = " h t t p : / / s c h e m a s . m i c r o s o f t . c o m / o f f i c e / p o w e r p o i n t / 2 0 1 0 / m a i n "   v a l = " 1 6 6 4 8 1 2 0 1 9 5 5 5 " / > < / p : e x t > < / p : e x t L s t > < / p : c S l d > < p : c l r M a p O v r > < a : m a s t e r C l r M a p p i n g / > < / p : c l r M a p O v r > < / p : s l d L a y o u t >
</file>

<file path=ppt/slideLayouts/slideLayout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O n l y " > < p : c S l d   n a m e = " T i t l e   O n l y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4 C 7 D 9 7 4 2 - 6 5 2 2 - 4 5 4 7 - A 2 2 A - 6 2 4 9 D F A 2 2 B A 3 } " > < a 1 6 : c r e a t i o n I d   x m l n s : a 1 6 = " h t t p : / / s c h e m a s . m i c r o s o f t . c o m / o f f i c e / d r a w i n g / 2 0 1 0 / m a i n "   i d = " { 2 7 A 7 B C A 2 - 1 2 3 D - 4 7 C 2 - A 8 5 A - E D 4 5 8 C 7 F F 6 D 8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D a t e   P l a c e h o l d e r   2 " > < a : e x t L s t > < a : e x t   u r i = " { 3 C 7 D D E 8 0 - 1 C 3 1 - 4 C B 9 - 8 2 0 D - D D 4 F 2 C 2 2 B 4 9 3 } " > < a 1 6 : c r e a t i o n I d   x m l n s : a 1 6 = " h t t p : / / s c h e m a s . m i c r o s o f t . c o m / o f f i c e / d r a w i n g / 2 0 1 0 / m a i n "   i d = " { 1 4 6 C 7 D 7 4 - 2 9 D 3 - 4 B C 4 - 8 8 5 9 - 4 E A 3 5 0 F 5 D 6 6 6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4 1 0 5 A 9 B 3 - 0 B E 9 - 4 C 6 6 - 8 9 5 5 - 6 7 D 9 A 6 B 7 1 4 3 5 } "   t y p e = " d a t e t i m e 1 " > < a : t > 1 0 / 3 / 2 0 2 2 < / a : t > < / a : f l d > < a : e n d P a r a R P r   d i r t y = " 0 "   l a n g = " e n - U S " / > < / a : p > < / p : t x B o d y > < / p : s p > < p : s p > < p : n v S p P r > < p : c N v P r   i d = " 4 "   n a m e = " F o o t e r   P l a c e h o l d e r   3 " > < a : e x t L s t > < a : e x t   u r i = " { B E 6 B 7 A 2 6 - D 5 A B - 4 2 B 4 - 8 D B 6 - 2 2 E F 2 1 D 2 3 A 6 9 } " > < a 1 6 : c r e a t i o n I d   x m l n s : a 1 6 = " h t t p : / / s c h e m a s . m i c r o s o f t . c o m / o f f i c e / d r a w i n g / 2 0 1 0 / m a i n "   i d = " { 3 7 6 A 9 5 B 7 - B 0 C 7 - 4 7 4 A - A 0 6 5 - 5 6 4 5 1 5 4 E 1 2 1 3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S l i d e   N u m b e r   P l a c e h o l d e r   4 " > < a : e x t L s t > < a : e x t   u r i = " { C 0 5 7 0 1 2 E - 8 3 3 5 - 4 D 5 6 - A 3 D 3 - 1 D A 0 8 2 A 4 4 7 6 7 } " > < a 1 6 : c r e a t i o n I d   x m l n s : a 1 6 = " h t t p : / / s c h e m a s . m i c r o s o f t . c o m / o f f i c e / d r a w i n g / 2 0 1 0 / m a i n "   i d = " { 9 2 1 0 5 B 4 5 - B F 9 F - 4 5 0 8 - 8 8 2 B - F 5 B 0 B 9 0 2 9 8 7 4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D 0 4 E E B 7 A - E C A 1 - 4 5 E 1 - 9 1 A A - C 9 3 1 9 F 2 2 E E A 9 } "   t y p e = " s l i d e n u m " / > < a : e n d P a r a R P r   d i r t y = " 0 "   l a n g = " e n - U S " / > < / a : p > < / p : t x B o d y > < / p : s p > < p : p i c > < p : n v P i c P r > < p : c N v P r   i d = " 6 "   n a m e = " P i c t u r e   5 " > < a : e x t L s t > < a : e x t   u r i = " { 2 E A F 3 0 0 C - 9 0 2 5 - 4 1 7 B - A 3 0 2 - D C E B 4 8 9 C E 4 C F } " > < a 1 6 : c r e a t i o n I d   x m l n s : a 1 6 = " h t t p : / / s c h e m a s . m i c r o s o f t . c o m / o f f i c e / d r a w i n g / 2 0 1 0 / m a i n "   i d = " { 7 C C B 1 2 F E - 1 4 5 9 - 4 8 B 3 - 9 4 E 2 - 2 C D 7 A 3 4 3 8 7 C 5 } " / > < / a : e x t > < / a : e x t L s t > < / p : c N v P r > < p : c N v P i c P r > < a : p i c L o c k s   n o C h a n g e A s p e c t = " t r u e " / > < / p : c N v P i c P r > < p : n v P r   u s e r D r a w n = " 1 " / > < / p : n v P i c P r > < p : b l i p F i l l > < a : b l i p   r : e m b e d = " r I d 2 " / > < a : s t r e t c h > < a : f i l l R e c t / > < / a : s t r e t c h > < / p : b l i p F i l l > < p : s p P r > < a : x f r m   r o t = " 0 " > < a : o f f   x = " - 8 3 8 2 0 0 "   y = " 2 5 1 4 6 0 0 " / > < a : e x t   c x = " 5 4 8 6 4 0 0 "   c y = " 4 1 1 4 8 0 0 " / > < / a : x f r m > < a : p r s t G e o m   p r s t = " r e c t " > < a : a v L s t / > < / a : p r s t G e o m > < a : n o F i l l / > < / p : s p P r > < / p : p i c > < / p : s p T r e e > < p : e x t L s t > < p : e x t   u r i = " { 3 8 8 9 C 1 3 3 - 3 E 0 A - 4 F 8 5 - A C 4 D - 3 9 8 A 3 4 F 9 B 9 4 1 } " > < p 1 4 : c r e a t i o n I d   x m l n s : p 1 4 = " h t t p : / / s c h e m a s . m i c r o s o f t . c o m / o f f i c e / p o w e r p o i n t / 2 0 1 0 / m a i n "   v a l = " 1 6 6 4 8 1 2 0 1 9 5 5 9 " / > < / p : e x t > < / p : e x t L s t > < / p : c S l d > < p : c l r M a p O v r > < a : m a s t e r C l r M a p p i n g / > < / p : c l r M a p O v r > < / p : s l d L a y o u t >
</file>

<file path=ppt/slideLayouts/slideLayout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b l a n k " > < p : c S l d   n a m e = " B l a n k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D a t e   P l a c e h o l d e r   1 " > < a : e x t L s t > < a : e x t   u r i = " { 7 6 1 D 2 1 6 9 - 0 E 2 6 - 4 B B D - 9 0 A D - 1 6 C 8 3 6 0 3 8 E 7 0 } " > < a 1 6 : c r e a t i o n I d   x m l n s : a 1 6 = " h t t p : / / s c h e m a s . m i c r o s o f t . c o m / o f f i c e / d r a w i n g / 2 0 1 0 / m a i n "   i d = " { 9 F 4 B D 1 F E - D C 8 7 - 4 A 9 D - 9 0 A 4 - F A 6 2 F 6 D 5 4 4 0 6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f l d   i d = " { 4 9 E C E 4 1 3 - 5 6 2 1 - 4 0 A 9 - 9 B 1 7 - F 1 4 3 D 3 7 9 4 E 0 C } "   t y p e = " d a t e t i m e 1 " > < a : t > 1 0 / 3 / 2 0 2 2 < / a : t > < / a : f l d > < a : e n d P a r a R P r   d i r t y = " 0 "   l a n g = " e n - U S " / > < / a : p > < / p : t x B o d y > < / p : s p > < p : s p > < p : n v S p P r > < p : c N v P r   i d = " 3 "   n a m e = " F o o t e r   P l a c e h o l d e r   2 " > < a : e x t L s t > < a : e x t   u r i = " { 3 0 4 2 4 F 3 5 - 1 4 4 D - 4 3 B 7 - 9 2 0 4 - 0 6 5 5 D A A 1 E 2 5 E } " > < a 1 6 : c r e a t i o n I d   x m l n s : a 1 6 = " h t t p : / / s c h e m a s . m i c r o s o f t . c o m / o f f i c e / d r a w i n g / 2 0 1 0 / m a i n "   i d = " { 0 9 4 2 6 7 1 E - 5 A 4 1 - 4 D 6 F - 8 2 B 1 - E 5 3 C 6 8 E 7 2 5 B 2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S l i d e   N u m b e r   P l a c e h o l d e r   3 " > < a : e x t L s t > < a : e x t   u r i = " { 1 D 5 4 9 A 4 6 - 0 8 F E - 4 5 0 9 - 9 7 6 C - 0 F 1 B 4 0 F F 4 A B 8 } " > < a 1 6 : c r e a t i o n I d   x m l n s : a 1 6 = " h t t p : / / s c h e m a s . m i c r o s o f t . c o m / o f f i c e / d r a w i n g / 2 0 1 0 / m a i n "   i d = " { 0 0 E 4 9 2 F 5 - 1 5 6 F - 4 D 4 4 - B 2 A 0 - B 7 B D C A 4 4 E C 7 4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f l d   i d = " { 9 5 4 0 5 4 4 A - 7 5 6 E - 4 1 C 5 - B 0 D 1 - B 7 8 3 A 3 0 4 C E A 2 } "   t y p e = " s l i d e n u m " / > < a : e n d P a r a R P r   d i r t y = " 0 "   l a n g = " e n - U S " / > < / a : p > < / p : t x B o d y > < / p : s p > < / p : s p T r e e > < p : e x t L s t > < p : e x t   u r i = " { 0 7 F 6 D F 6 6 - C 6 B 9 - 4 5 5 5 - B E 6 8 - 0 9 B 6 6 F A 8 E 0 D 8 } " > < p 1 4 : c r e a t i o n I d   x m l n s : p 1 4 = " h t t p : / / s c h e m a s . m i c r o s o f t . c o m / o f f i c e / p o w e r p o i n t / 2 0 1 0 / m a i n "   v a l = " 1 6 6 4 8 1 2 0 1 9 5 6 2 " / > < / p : e x t > < / p : e x t L s t > < / p : c S l d > < p : c l r M a p O v r > < a : m a s t e r C l r M a p p i n g / > < / p : c l r M a p O v r > < / p : s l d L a y o u t >
</file>

<file path=ppt/slideMasters/_rels/slide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R e l a t i o n s h i p   I d = " r I d 2 "   T a r g e t = " . . / s l i d e L a y o u t s / s l i d e L a y o u t 2 . x m l "   T y p e = " h t t p : / / s c h e m a s . o p e n x m l f o r m a t s . o r g / o f f i c e D o c u m e n t / 2 0 0 6 / r e l a t i o n s h i p s / s l i d e L a y o u t " / > < R e l a t i o n s h i p   I d = " r I d 3 "   T a r g e t = " . . / s l i d e L a y o u t s / s l i d e L a y o u t 3 . x m l "   T y p e = " h t t p : / / s c h e m a s . o p e n x m l f o r m a t s . o r g / o f f i c e D o c u m e n t / 2 0 0 6 / r e l a t i o n s h i p s / s l i d e L a y o u t " / > < R e l a t i o n s h i p   I d = " r I d 4 "   T a r g e t = " . . / s l i d e L a y o u t s / s l i d e L a y o u t 4 . x m l "   T y p e = " h t t p : / / s c h e m a s . o p e n x m l f o r m a t s . o r g / o f f i c e D o c u m e n t / 2 0 0 6 / r e l a t i o n s h i p s / s l i d e L a y o u t " / > < R e l a t i o n s h i p   I d = " r I d 5 "   T a r g e t = " . . / s l i d e L a y o u t s / s l i d e L a y o u t 5 . x m l "   T y p e = " h t t p : / / s c h e m a s . o p e n x m l f o r m a t s . o r g / o f f i c e D o c u m e n t / 2 0 0 6 / r e l a t i o n s h i p s / s l i d e L a y o u t " / > < R e l a t i o n s h i p   I d = " r I d 6 "   T a r g e t = " . . / s l i d e L a y o u t s / s l i d e L a y o u t 6 . x m l "   T y p e = " h t t p : / / s c h e m a s . o p e n x m l f o r m a t s . o r g / o f f i c e D o c u m e n t / 2 0 0 6 / r e l a t i o n s h i p s / s l i d e L a y o u t " / > < R e l a t i o n s h i p   I d = " r I d 7 "   T a r g e t = " . . / s l i d e L a y o u t s / s l i d e L a y o u t 7 . x m l "   T y p e = " h t t p : / / s c h e m a s . o p e n x m l f o r m a t s . o r g / o f f i c e D o c u m e n t / 2 0 0 6 / r e l a t i o n s h i p s / s l i d e L a y o u t " / > < R e l a t i o n s h i p   I d = " r I d 8 "   T a r g e t = " . . / s l i d e L a y o u t s / s l i d e L a y o u t 8 . x m l "   T y p e = " h t t p : / / s c h e m a s . o p e n x m l f o r m a t s . o r g / o f f i c e D o c u m e n t / 2 0 0 6 / r e l a t i o n s h i p s / s l i d e L a y o u t " / > < R e l a t i o n s h i p   I d = " r I d 9 "   T a r g e t = " . . / s l i d e L a y o u t s / s l i d e L a y o u t 9 . x m l "   T y p e = " h t t p : / / s c h e m a s . o p e n x m l f o r m a t s . o r g / o f f i c e D o c u m e n t / 2 0 0 6 / r e l a t i o n s h i p s / s l i d e L a y o u t " / > < R e l a t i o n s h i p   I d = " r I d 1 0 "   T a r g e t = " . . / s l i d e L a y o u t s / s l i d e L a y o u t 1 0 . x m l "   T y p e = " h t t p : / / s c h e m a s . o p e n x m l f o r m a t s . o r g / o f f i c e D o c u m e n t / 2 0 0 6 / r e l a t i o n s h i p s / s l i d e L a y o u t " / > < R e l a t i o n s h i p   I d = " r I d 1 1 "   T a r g e t = " . . / s l i d e L a y o u t s / s l i d e L a y o u t 1 1 . x m l "   T y p e = " h t t p : / / s c h e m a s . o p e n x m l f o r m a t s . o r g / o f f i c e D o c u m e n t / 2 0 0 6 / r e l a t i o n s h i p s / s l i d e L a y o u t " / > < R e l a t i o n s h i p   I d = " r I d 1 2 "   T a r g e t = " . . / s l i d e L a y o u t s / s l i d e L a y o u t 1 2 . x m l "   T y p e = " h t t p : / / s c h e m a s . o p e n x m l f o r m a t s . o r g / o f f i c e D o c u m e n t / 2 0 0 6 / r e l a t i o n s h i p s / s l i d e L a y o u t " / > < R e l a t i o n s h i p   I d = " r I d 1 3 "   T a r g e t = " . . / s l i d e L a y o u t s / s l i d e L a y o u t 1 3 . x m l "   T y p e = " h t t p : / / s c h e m a s . o p e n x m l f o r m a t s . o r g / o f f i c e D o c u m e n t / 2 0 0 6 / r e l a t i o n s h i p s / s l i d e L a y o u t " / > < R e l a t i o n s h i p   I d = " r I d 1 4 "   T a r g e t = " . . / s l i d e L a y o u t s / s l i d e L a y o u t 1 4 . x m l "   T y p e = " h t t p : / / s c h e m a s . o p e n x m l f o r m a t s . o r g / o f f i c e D o c u m e n t / 2 0 0 6 / r e l a t i o n s h i p s / s l i d e L a y o u t " / > < R e l a t i o n s h i p   I d = " r I d 1 5 "   T a r g e t = " . . / s l i d e L a y o u t s / s l i d e L a y o u t 1 5 . x m l "   T y p e = " h t t p : / / s c h e m a s . o p e n x m l f o r m a t s . o r g / o f f i c e D o c u m e n t / 2 0 0 6 / r e l a t i o n s h i p s / s l i d e L a y o u t " / > < R e l a t i o n s h i p   I d = " r I d 1 6 "   T a r g e t = " . . / s l i d e L a y o u t s / s l i d e L a y o u t 1 6 . x m l "   T y p e = " h t t p : / / s c h e m a s . o p e n x m l f o r m a t s . o r g / o f f i c e D o c u m e n t / 2 0 0 6 / r e l a t i o n s h i p s / s l i d e L a y o u t " / > < R e l a t i o n s h i p   I d = " r I d 1 7 "   T a r g e t = " . . / s l i d e L a y o u t s / s l i d e L a y o u t 1 7 . x m l "   T y p e = " h t t p : / / s c h e m a s . o p e n x m l f o r m a t s . o r g / o f f i c e D o c u m e n t / 2 0 0 6 / r e l a t i o n s h i p s / s l i d e L a y o u t " / > < R e l a t i o n s h i p   I d = " r I d 1 8 "   T a r g e t = " . . / s l i d e L a y o u t s / s l i d e L a y o u t 1 8 . x m l "   T y p e = " h t t p : / / s c h e m a s . o p e n x m l f o r m a t s . o r g / o f f i c e D o c u m e n t / 2 0 0 6 / r e l a t i o n s h i p s / s l i d e L a y o u t " / > < R e l a t i o n s h i p   I d = " r I d 1 9 "   T a r g e t = " . . / t h e m e / t h e m e 1 . x m l "   T y p e = " h t t p : / / s c h e m a s . o p e n x m l f o r m a t s . o r g / o f f i c e D o c u m e n t / 2 0 0 6 / r e l a t i o n s h i p s / t h e m e " / > < R e l a t i o n s h i p   I d = " r I d 2 0 "   T a r g e t = " . . / m e d i a / i m a g e 1 . p n g "   T y p e = " h t t p : / / s c h e m a s . o p e n x m l f o r m a t s . o r g / o f f i c e D o c u m e n t / 2 0 0 6 / r e l a t i o n s h i p s / i m a g e " / > < R e l a t i o n s h i p   I d = " r I d 2 1 "   T a r g e t = " . . / m e d i a / i m a g e 2 . p n g "   T y p e = " h t t p : / / s c h e m a s . o p e n x m l f o r m a t s . o r g / o f f i c e D o c u m e n t / 2 0 0 6 / r e l a t i o n s h i p s / i m a g e " / > < R e l a t i o n s h i p   I d = " r I d 2 2 "   T a r g e t = " . . / m e d i a / i m a g e 3 . p n g "   T y p e = " h t t p : / / s c h e m a s . o p e n x m l f o r m a t s . o r g / o f f i c e D o c u m e n t / 2 0 0 6 / r e l a t i o n s h i p s / i m a g e " / > < R e l a t i o n s h i p   I d = " r I d 2 3 "   T a r g e t = " . . / m e d i a / i m a g e 4 . p n g "   T y p e = " h t t p : / / s c h e m a s . o p e n x m l f o r m a t s . o r g / o f f i c e D o c u m e n t / 2 0 0 6 / r e l a t i o n s h i p s / i m a g e " / > < R e l a t i o n s h i p   I d = " r I d 2 4 "   T a r g e t = " . . / m e d i a / i m a g e 5 . p n g "   T y p e = " h t t p : / / s c h e m a s . o p e n x m l f o r m a t s . o r g / o f f i c e D o c u m e n t / 2 0 0 6 / r e l a t i o n s h i p s / i m a g e " / > < / R e l a t i o n s h i p s >
</file>

<file path=ppt/slideMasters/_rels/slideMaster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9 . x m l "   T y p e = " h t t p : / / s c h e m a s . o p e n x m l f o r m a t s . o r g / o f f i c e D o c u m e n t / 2 0 0 6 / r e l a t i o n s h i p s / s l i d e L a y o u t " / > < R e l a t i o n s h i p   I d = " r I d 2 "   T a r g e t = " . . / s l i d e L a y o u t s / s l i d e L a y o u t 2 0 . x m l "   T y p e = " h t t p : / / s c h e m a s . o p e n x m l f o r m a t s . o r g / o f f i c e D o c u m e n t / 2 0 0 6 / r e l a t i o n s h i p s / s l i d e L a y o u t " / > < R e l a t i o n s h i p   I d = " r I d 3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4 "   T a r g e t = " . . / s l i d e L a y o u t s / s l i d e L a y o u t 2 2 . x m l "   T y p e = " h t t p : / / s c h e m a s . o p e n x m l f o r m a t s . o r g / o f f i c e D o c u m e n t / 2 0 0 6 / r e l a t i o n s h i p s / s l i d e L a y o u t " / > < R e l a t i o n s h i p   I d = " r I d 5 "   T a r g e t = " . . / s l i d e L a y o u t s / s l i d e L a y o u t 2 3 . x m l "   T y p e = " h t t p : / / s c h e m a s . o p e n x m l f o r m a t s . o r g / o f f i c e D o c u m e n t / 2 0 0 6 / r e l a t i o n s h i p s / s l i d e L a y o u t " / > < R e l a t i o n s h i p   I d = " r I d 6 "   T a r g e t = " . . / s l i d e L a y o u t s / s l i d e L a y o u t 2 4 . x m l "   T y p e = " h t t p : / / s c h e m a s . o p e n x m l f o r m a t s . o r g / o f f i c e D o c u m e n t / 2 0 0 6 / r e l a t i o n s h i p s / s l i d e L a y o u t " / > < R e l a t i o n s h i p   I d = " r I d 7 "   T a r g e t = " . . / s l i d e L a y o u t s / s l i d e L a y o u t 2 5 . x m l "   T y p e = " h t t p : / / s c h e m a s . o p e n x m l f o r m a t s . o r g / o f f i c e D o c u m e n t / 2 0 0 6 / r e l a t i o n s h i p s / s l i d e L a y o u t " / > < R e l a t i o n s h i p   I d = " r I d 8 "   T a r g e t = " . . / s l i d e L a y o u t s / s l i d e L a y o u t 2 6 . x m l "   T y p e = " h t t p : / / s c h e m a s . o p e n x m l f o r m a t s . o r g / o f f i c e D o c u m e n t / 2 0 0 6 / r e l a t i o n s h i p s / s l i d e L a y o u t " / > < R e l a t i o n s h i p   I d = " r I d 9 "   T a r g e t = " . . / s l i d e L a y o u t s / s l i d e L a y o u t 2 7 . x m l "   T y p e = " h t t p : / / s c h e m a s . o p e n x m l f o r m a t s . o r g / o f f i c e D o c u m e n t / 2 0 0 6 / r e l a t i o n s h i p s / s l i d e L a y o u t " / > < R e l a t i o n s h i p   I d = " r I d 1 0 "   T a r g e t = " . . / s l i d e L a y o u t s / s l i d e L a y o u t 2 8 . x m l "   T y p e = " h t t p : / / s c h e m a s . o p e n x m l f o r m a t s . o r g / o f f i c e D o c u m e n t / 2 0 0 6 / r e l a t i o n s h i p s / s l i d e L a y o u t " / > < R e l a t i o n s h i p   I d = " r I d 1 1 "   T a r g e t = " . . / s l i d e L a y o u t s / s l i d e L a y o u t 2 9 . x m l "   T y p e = " h t t p : / / s c h e m a s . o p e n x m l f o r m a t s . o r g / o f f i c e D o c u m e n t / 2 0 0 6 / r e l a t i o n s h i p s / s l i d e L a y o u t " / > < R e l a t i o n s h i p   I d = " r I d 1 2 "   T a r g e t = " . . / s l i d e L a y o u t s / s l i d e L a y o u t 3 0 . x m l "   T y p e = " h t t p : / / s c h e m a s . o p e n x m l f o r m a t s . o r g / o f f i c e D o c u m e n t / 2 0 0 6 / r e l a t i o n s h i p s / s l i d e L a y o u t " / > < R e l a t i o n s h i p   I d = " r I d 1 3 "   T a r g e t = " . . / s l i d e L a y o u t s / s l i d e L a y o u t 3 1 . x m l "   T y p e = " h t t p : / / s c h e m a s . o p e n x m l f o r m a t s . o r g / o f f i c e D o c u m e n t / 2 0 0 6 / r e l a t i o n s h i p s / s l i d e L a y o u t " / > < R e l a t i o n s h i p   I d = " r I d 1 4 "   T a r g e t = " . . / t h e m e / t h e m e 2 . x m l "   T y p e = " h t t p : / / s c h e m a s . o p e n x m l f o r m a t s . o r g / o f f i c e D o c u m e n t / 2 0 0 6 / r e l a t i o n s h i p s / t h e m e " / > < R e l a t i o n s h i p   I d = " r I d 1 5 "   T a r g e t = " . . / m e d i a / i m a g e 1 . p n g "   T y p e = " h t t p : / / s c h e m a s . o p e n x m l f o r m a t s . o r g / o f f i c e D o c u m e n t / 2 0 0 6 / r e l a t i o n s h i p s / i m a g e " / > < R e l a t i o n s h i p   I d = " r I d 1 6 "   T a r g e t = " . . / m e d i a / i m a g e 2 . p n g "   T y p e = " h t t p : / / s c h e m a s . o p e n x m l f o r m a t s . o r g / o f f i c e D o c u m e n t / 2 0 0 6 / r e l a t i o n s h i p s / i m a g e " / > < R e l a t i o n s h i p   I d = " r I d 1 7 "   T a r g e t = " . . / m e d i a / i m a g e 3 . p n g "   T y p e = " h t t p : / / s c h e m a s . o p e n x m l f o r m a t s . o r g / o f f i c e D o c u m e n t / 2 0 0 6 / r e l a t i o n s h i p s / i m a g e " / > < R e l a t i o n s h i p   I d = " r I d 1 8 "   T a r g e t = " . . / m e d i a / i m a g e 4 . p n g "   T y p e = " h t t p : / / s c h e m a s . o p e n x m l f o r m a t s . o r g / o f f i c e D o c u m e n t / 2 0 0 6 / r e l a t i o n s h i p s / i m a g e " / > < R e l a t i o n s h i p   I d = " r I d 1 9 "   T a r g e t = " . . / m e d i a / i m a g e 5 . p n g "   T y p e = " h t t p : / / s c h e m a s . o p e n x m l f o r m a t s . o r g / o f f i c e D o c u m e n t / 2 0 0 6 / r e l a t i o n s h i p s / i m a g e " / > < / R e l a t i o n s h i p s >
</file>

<file path=ppt/slideMasters/slideMaster1.xml>�� < ? x m l   v e r s i o n = " 1 . 0 "   e n c o d i n g = " U T F - 1 6 " ? > < p : s l d M a s t e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M a s t e r 2 " > < p : b g > < p : b g P r > < a : b l i p F i l l   d p i = " 0 "   r o t W i t h S h a p e = " 1 " > < a : b l i p   r : e m b e d = " r I d 2 0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6 " > < a : e x t L s t > < a : e x t   u r i = " { 7 8 B 7 3 D 9 7 - E D 9 1 - 4 6 6 F - 8 B 8 E - 3 8 2 3 A 9 B C 2 B F E } " > < a 1 6 : c r e a t i o n I d   x m l n s : a 1 6 = " h t t p : / / s c h e m a s . m i c r o s o f t . c o m / o f f i c e / d r a w i n g / 2 0 1 0 / m a i n "   i d = " { 2 0 9 8 4 B D 3 - C A D 9 - 4 2 0 7 - 8 3 C E - C 0 1 4 8 8 6 5 3 A 2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1 " / > < a : s t r e t c h > < a : f i l l R e c t / > < / a : s t r e t c h > < / p : b l i p F i l l > < p : s p P r > < a : x f r m   r o t = " 0 " > < a : o f f   x = " - 3 3 5 2 8 0 0 "   y = " 9 1 4 4 0 0 " / > < a : e x t   c x = " 9 3 3 5 4 0 8 "   c y = " 7 4 3 8 5 7 1 " / > < / a : x f r m > < a : p r s t G e o m   p r s t = " r e c t " > < a : a v L s t / > < / a : p r s t G e o m > < a : n o F i l l / > < / p : s p P r > < / p : p i c > < p : p i c > < p : n v P i c P r > < p : c N v P r   i d = " 3 "   n a m e = " P i c t u r e   1 8 " > < a : e x t L s t > < a : e x t   u r i = " { 8 A 5 D 9 7 E 1 - 3 A 8 D - 4 3 4 8 - B 6 4 7 - 9 F 4 3 E D E 0 6 C 4 C } " > < a 1 6 : c r e a t i o n I d   x m l n s : a 1 6 = " h t t p : / / s c h e m a s . m i c r o s o f t . c o m / o f f i c e / d r a w i n g / 2 0 1 0 / m a i n "   i d = " { D 5 5 0 9 4 2 A - 7 9 9 1 - 4 3 4 4 - 8 7 E 4 - 3 3 8 4 5 B 5 E 3 7 7 0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2 " / > < a : s t r e t c h > < a : f i l l R e c t / > < / a : s t r e t c h > < / p : b l i p F i l l > < p : s p P r > < a : x f r m   r o t = " 0 " > < a : o f f   x = " 7 0 1 0 4 0 0 "   y = " 7 6 2 0 0 " / > < a : e x t   c x = " 2 0 1 9 3 0 0 "   c y = " 6 0 3 8 6 7 " / > < / a : x f r m > < a : p r s t G e o m   p r s t = " r e c t " > < a : a v L s t / > < / a : p r s t G e o m > < a : n o F i l l / > < / p : s p P r > < / p : p i c > < p : s p > < p : n v S p P r > < p : c N v P r   i d = " 4 "   n a m e = " D a t e   P l a c e h o l d e r   3 " > < a : e x t L s t > < a : e x t   u r i = " { E C 2 8 B 6 1 2 - 0 1 6 3 - 4 1 C 8 - B D 3 3 - E 7 3 A B E 2 D 5 3 5 A } " > < a 1 6 : c r e a t i o n I d   x m l n s : a 1 6 = " h t t p : / / s c h e m a s . m i c r o s o f t . c o m / o f f i c e / d r a w i n g / 2 0 1 0 / m a i n "   i d = " { 8 2 2 2 0 3 E D - 9 7 3 C - 4 F 0 1 - 9 4 C D - B E C A 5 A A D 1 7 3 4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4 5 7 2 0 0 "   y = " 6 3 5 6 3 5 0 " / > < a : e x t   c x = " 2 1 3 3 6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f l d   i d = " { E 3 A F 8 C 8 5 - F F 1 B - 4 9 9 8 - A 9 9 B - 2 5 7 2 2 6 C E 7 4 7 A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3 5 3 E 3 6 C A - 2 8 D A - 4 4 7 2 - 8 6 D 5 - 7 A 3 2 6 5 9 3 E 4 9 6 } " > < a 1 6 : c r e a t i o n I d   x m l n s : a 1 6 = " h t t p : / / s c h e m a s . m i c r o s o f t . c o m / o f f i c e / d r a w i n g / 2 0 1 0 / m a i n "   i d = " { 7 3 A 6 E C B B - E B E B - 4 B 6 2 - B F 2 6 - 1 1 3 4 C F D 2 E 3 C 0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> < a : x f r m   r o t = " 0 " > < a : o f f   x = " 3 1 2 4 2 0 0 "   y = " 6 3 5 6 3 5 0 " / > < a : e x t   c x = " 2 8 9 5 6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d i r t y = " 0 "   l a n g = " e n - U S "   s z = " 1 2 0 0 " > < a : s o l i d F i l l > < a : s c h e m e C l r   v a l = " b g 1 " /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3 3 1 D 7 6 1 9 - 6 4 4 8 - 4 D E E - 9 F E 2 - 3 E A 6 8 8 2 0 5 6 5 6 } " > < a 1 6 : c r e a t i o n I d   x m l n s : a 1 6 = " h t t p : / / s c h e m a s . m i c r o s o f t . c o m / o f f i c e / d r a w i n g / 2 0 1 0 / m a i n "   i d = " { 0 9 B A 8 F 8 D - 8 C 3 9 - 4 F 2 3 - 8 7 2 5 - A 2 3 8 9 C 5 E B 2 C 8 } " / > < / a : e x t > < / a : e x t L s t > < / p : c N v P r > < p : c N v S p P r > < a : s p L o c k s   n o G r p = " t r u e " / > < / p : c N v S p P r > < p : n v P r > < p : p h   i d x = " 4 "   s z = " q u a r t e r "   t y p e = " s l d N u m " / > < / p : n v P r > < / p : n v S p P r > < p : s p P r > < a : x f r m   r o t = " 0 " > < a : o f f   x = " 6 5 5 3 2 0 0 "   y = " 6 3 5 6 3 5 0 " / > < a : e x t   c x = " 2 1 3 3 6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d i r t y = " 0 "   l a n g = " e n - U S "   s z = " 1 2 0 0 " > < a : s o l i d F i l l > < a : s c h e m e C l r   v a l = " b g 1 " / > < / a : s o l i d F i l l > < / a : d e f R P r > < / a : l v l 1 p P r > < / a : l s t S t y l e > < a : p > < a : p P r / > < a : f l d   i d = " { E A C 9 D E D 5 - 0 F B A - 4 9 2 A - 8 3 1 D - 6 5 7 7 3 8 6 1 B 7 C 7 } "   t y p e = " s l i d e n u m " / > < a : e n d P a r a R P r   d i r t y = " 0 "   l a n g = " e n - U S " / > < / a : p > < / p : t x B o d y > < / p : s p > < p : p i c > < p : n v P i c P r > < p : c N v P r   i d = " 7 "   n a m e = " P i c t u r e   1 7 " > < a : e x t L s t > < a : e x t   u r i = " { 3 C B D E 3 7 7 - E F C 8 - 4 E 2 3 - 9 1 8 E - E D E 5 4 4 4 0 D 8 1 E } " > < a 1 6 : c r e a t i o n I d   x m l n s : a 1 6 = " h t t p : / / s c h e m a s . m i c r o s o f t . c o m / o f f i c e / d r a w i n g / 2 0 1 0 / m a i n "   i d = " { C B E 9 F 7 C 8 - A F C D - 4 7 D D - 9 8 1 E - 0 F F 3 F 8 A A 7 9 5 C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3 " / > < a : s t r e t c h > < a : f i l l R e c t / > < / a : s t r e t c h > < / p : b l i p F i l l > < p : s p P r > < a : x f r m   r o t = " 0 " > < a : o f f   x = " - 5 3 3 4 0 0 "   y = " 0 " / > < a : e x t   c x = " 9 8 2 9 8 0 0 "   c y = " 6 8 5 8 0 0 0 " / > < / a : x f r m > < a : p r s t G e o m   p r s t = " r e c t " > < a : a v L s t / > < / a : p r s t G e o m > < a : n o F i l l / > < / p : s p P r > < / p : p i c > < p : p i c > < p : n v P i c P r > < p : c N v P r   i d = " 8 "   n a m e = " P i c t u r e   1 1 " > < a : e x t L s t > < a : e x t   u r i = " { 3 C 9 7 B E F C - A 6 1 D - 4 C C 9 - A 2 D 8 - 6 5 9 A 0 B 5 D 9 4 0 7 } " > < a 1 6 : c r e a t i o n I d   x m l n s : a 1 6 = " h t t p : / / s c h e m a s . m i c r o s o f t . c o m / o f f i c e / d r a w i n g / 2 0 1 0 / m a i n "   i d = " { E 5 6 A A 8 0 3 - 5 D 2 D - 4 0 8 1 - 9 B D 1 - E 5 1 3 3 9 4 1 E 9 0 1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4 " / > < a : s t r e t c h > < a : f i l l R e c t / > < / a : s t r e t c h > < / p : b l i p F i l l > < p : s p P r > < a : x f r m   r o t = " 0 " > < a : o f f   x = " 5 3 3 4 0 0 "   y = " - 4 5 7 2 0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9 "   n a m e = " T i t l e   P l a c e h o l d e r   1 " > < a : e x t L s t > < a : e x t   u r i = " { B 7 2 5 2 5 0 4 - 0 A F 2 - 4 E D 1 - 9 9 1 4 - 1 7 B A 8 D B 8 D D 0 1 } " > < a 1 6 : c r e a t i o n I d   x m l n s : a 1 6 = " h t t p : / / s c h e m a s . m i c r o s o f t . c o m / o f f i c e / d r a w i n g / 2 0 1 0 / m a i n "   i d = " { 9 5 7 9 A F 9 3 - 4 9 9 4 - 4 2 A E - 8 8 B 1 - 6 1 2 D 0 4 5 E 4 C 3 A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9 9 0 6 0 0 "   y = " 4 7 3 0 7 4 " / > < a : e x t   c x = " 7 6 2 0 0 0 0 "   c y = " 7 1 5 9 6 2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> < a : n o r m A u t o f i t / > < / a : b o d y P r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1 0 "   n a m e = " T e x t   P l a c e h o l d e r   2 " > < a : e x t L s t > < a : e x t   u r i = " { C 8 8 5 6 2 6 8 - 0 9 7 0 - 4 B 9 B - 8 0 F A - F E 4 4 1 B 0 5 D A D 1 } " > < a 1 6 : c r e a t i o n I d   x m l n s : a 1 6 = " h t t p : / / s c h e m a s . m i c r o s o f t . c o m / o f f i c e / d r a w i n g / 2 0 1 0 / m a i n "   i d = " { 6 4 6 3 6 7 8 7 - 2 1 0 F - 4 4 0 C - B 3 D 0 - 7 7 D 4 0 6 0 3 5 5 4 6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9 9 0 6 0 0 "   y = " 1 1 8 9 0 3 7 " / > < a : e x t   c x = " 7 6 2 0 0 0 0 "   c y = " 5 1 3 5 5 6 3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> < a : n o r m A u t o f i t / > < / a : b o d y P r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/ p : s p T r e e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s l d L a y o u t I d L s t > < p : s l d L a y o u t I d   i d = " 2 1 4 7 4 8 3 6 4 9 "   r : i d = " r I d 1 " / > < p : s l d L a y o u t I d   i d = " 2 1 4 7 4 8 3 6 5 0 "   r : i d = " r I d 2 " / > < p : s l d L a y o u t I d   i d = " 2 1 4 7 4 8 3 6 5 1 "   r : i d = " r I d 3 " / > < p : s l d L a y o u t I d   i d = " 2 1 4 7 4 8 3 6 5 2 "   r : i d = " r I d 4 " / > < p : s l d L a y o u t I d   i d = " 2 1 4 7 4 8 3 6 5 3 "   r : i d = " r I d 5 " / > < p : s l d L a y o u t I d   i d = " 2 1 4 7 4 8 3 6 5 4 "   r : i d = " r I d 6 " / > < p : s l d L a y o u t I d   i d = " 2 1 4 7 4 8 3 6 5 5 "   r : i d = " r I d 7 " / > < p : s l d L a y o u t I d   i d = " 2 1 4 7 4 8 3 6 5 6 "   r : i d = " r I d 8 " / > < p : s l d L a y o u t I d   i d = " 2 1 4 7 4 8 3 6 5 7 "   r : i d = " r I d 9 " / > < p : s l d L a y o u t I d   i d = " 2 1 4 7 4 8 3 6 5 8 "   r : i d = " r I d 1 0 " / > < p : s l d L a y o u t I d   i d = " 2 1 4 7 4 8 3 6 5 9 "   r : i d = " r I d 1 1 " / > < p : s l d L a y o u t I d   i d = " 2 1 4 7 4 8 3 6 6 0 "   r : i d = " r I d 1 2 " / > < p : s l d L a y o u t I d   i d = " 2 1 4 7 4 8 3 6 6 1 "   r : i d = " r I d 1 3 " / > < p : s l d L a y o u t I d   i d = " 2 1 4 7 4 8 3 6 6 2 "   r : i d = " r I d 1 4 " / > < p : s l d L a y o u t I d   i d = " 2 1 4 7 4 8 3 6 6 3 "   r : i d = " r I d 1 5 " / > < p : s l d L a y o u t I d   i d = " 2 1 4 7 4 8 3 6 6 4 "   r : i d = " r I d 1 6 " / > < p : s l d L a y o u t I d   i d = " 2 1 4 7 4 8 3 6 6 5 "   r : i d = " r I d 1 7 " / > < p : s l d L a y o u t I d   i d = " 2 1 4 7 4 8 3 6 6 6 "   r : i d = " r I d 1 8 " / > < / p : s l d L a y o u t I d L s t > < p : h f   d t = " 0 "   f t r = " 0 "   h d r = " 0 "   s l d N u m = " 0 " / > < p : t x S t y l e s > < p : t i t l e S t y l e > < a : l v l 1 p P r   a l g n = " c t r "   l v l = " 0 "   r t l = " f a l s e " > < a : s p c B e f > < a : s p c P c t   v a l = " 0 " / > < / a : s p c B e f > < a : b u N o n e / > < a : d e f R P r   b = " 1 "   d i r t y = " 0 "   l a n g = " e n - U S "   s z = " 4 0 0 0 " > < a : s o l i d F i l l > < a : s c h e m e C l r   v a l = " a c c e n t 1 " > < a : l u m M o d   v a l = " 7 5 0 0 0 " / > < / a : s c h e m e C l r > < / a : s o l i d F i l l > < a : l a t i n   t y p e f a c e = " + m j - l t " / > < / a : d e f R P r > < / a : l v l 1 p P r > < / p : t i t l e S t y l e > < p : b o d y S t y l e > < a : l v l 1 p P r   a l g n = " l "   i n d e n t = " 0 "   l v l = " 0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1 p P r > < a : l v l 2 p P r   a l g n = " l "   i n d e n t = " 0 "   l v l = " 1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2 p P r > < a : l v l 3 p P r   a l g n = " l "   i n d e n t = " 0 "   l v l = " 2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3 p P r > < a : l v l 4 p P r   a l g n = " l "   i n d e n t = " 0 "   l v l = " 3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4 p P r > < a : l v l 5 p P r   a l g n = " l "   i n d e n t = " 0 "   l v l = " 4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5 p P r > < a : l v l 6 p P r   a l g n = " l "   i n d e n t = " - 2 2 8 6 0 0 "   l v l = " 5 "   m a r L = " 2 5 1 4 6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6 p P r > < a : l v l 7 p P r   a l g n = " l "   i n d e n t = " - 2 2 8 6 0 0 "   l v l = " 6 "   m a r L = " 2 9 7 1 8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7 p P r > < a : l v l 8 p P r   a l g n = " l "   i n d e n t = " - 2 2 8 6 0 0 "   l v l = " 7 "   m a r L = " 3 4 2 9 0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8 p P r > < a : l v l 9 p P r   a l g n = " l "   i n d e n t = " - 2 2 8 6 0 0 "   l v l = " 8 "   m a r L = " 3 8 8 6 2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9 p P r > < / p : b o d y S t y l e > < p : o t h e r S t y l e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o t h e r S t y l e > < / p : t x S t y l e s > < / p : s l d M a s t e r >
</file>

<file path=ppt/slideMasters/slideMaster2.xml>�� < ? x m l   v e r s i o n = " 1 . 0 "   e n c o d i n g = " U T F - 1 6 " ? > < p : s l d M a s t e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M a s t e r 1 " > < p : b g > < p : b g P r > < a : b l i p F i l l   d p i = " 0 "   r o t W i t h S h a p e = " 1 " > < a : b l i p   r : e m b e d = " r I d 1 5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6 " > < a : e x t L s t > < a : e x t   u r i = " { C 4 F 0 1 E F C - 8 5 F 9 - 4 3 C 2 - B 4 8 6 - 4 2 6 2 9 9 B 0 4 B E D } " > < a 1 6 : c r e a t i o n I d   x m l n s : a 1 6 = " h t t p : / / s c h e m a s . m i c r o s o f t . c o m / o f f i c e / d r a w i n g / 2 0 1 0 / m a i n "   i d = " { 1 C A 7 D 6 3 E - 9 3 5 D - 4 7 9 4 - A 3 2 9 - 4 5 1 8 5 A C F 2 6 D E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6 " / > < a : s t r e t c h > < a : f i l l R e c t / > < / a : s t r e t c h > < / p : b l i p F i l l > < p : s p P r > < a : x f r m   r o t = " 0 " > < a : o f f   x = " - 3 3 5 2 8 0 0 "   y = " 9 1 4 4 0 0 " / > < a : e x t   c x = " 9 3 3 5 4 0 8 "   c y = " 7 4 3 8 5 7 1 " / > < / a : x f r m > < a : p r s t G e o m   p r s t = " r e c t " > < a : a v L s t / > < / a : p r s t G e o m > < a : n o F i l l / > < / p : s p P r > < / p : p i c > < p : p i c > < p : n v P i c P r > < p : c N v P r   i d = " 3 "   n a m e = " P i c t u r e   1 8 " > < a : e x t L s t > < a : e x t   u r i = " { 4 C 5 7 7 C 5 9 - E C A 2 - 4 F 6 5 - 9 0 6 5 - C E 6 2 A E 4 F 0 9 1 3 } " > < a 1 6 : c r e a t i o n I d   x m l n s : a 1 6 = " h t t p : / / s c h e m a s . m i c r o s o f t . c o m / o f f i c e / d r a w i n g / 2 0 1 0 / m a i n "   i d = " { 1 7 2 6 2 8 7 3 - E B 5 2 - 4 C 2 C - B 5 2 7 - 4 E C E E 5 0 2 2 5 5 E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7 " / > < a : s t r e t c h > < a : f i l l R e c t / > < / a : s t r e t c h > < / p : b l i p F i l l > < p : s p P r > < a : x f r m   r o t = " 0 " > < a : o f f   x = " 7 0 1 0 4 0 0 "   y = " 7 6 2 0 0 " / > < a : e x t   c x = " 2 0 1 9 3 0 0 "   c y = " 6 0 3 8 6 7 " / > < / a : x f r m > < a : p r s t G e o m   p r s t = " r e c t " > < a : a v L s t / > < / a : p r s t G e o m > < a : n o F i l l / > < / p : s p P r > < / p : p i c > < p : s p > < p : n v S p P r > < p : c N v P r   i d = " 4 "   n a m e = " D a t e   P l a c e h o l d e r   3 " > < a : e x t L s t > < a : e x t   u r i = " { 4 2 7 C 0 0 7 7 - D E B E - 4 2 7 A - A C 7 9 - 9 D B B C E 8 4 8 2 0 8 } " > < a 1 6 : c r e a t i o n I d   x m l n s : a 1 6 = " h t t p : / / s c h e m a s . m i c r o s o f t . c o m / o f f i c e / d r a w i n g / 2 0 1 0 / m a i n "   i d = " { C C 9 F 1 5 C C - 6 C 6 4 - 4 A 7 3 - B 7 A 1 - C D 7 E D 2 D D 8 1 8 3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4 5 7 2 0 0 "   y = " 6 3 5 6 3 5 0 " / > < a : e x t   c x = " 2 1 3 3 6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f l d   i d = " { 2 8 0 9 C 5 A A - 8 6 C 4 - 4 8 E 6 - 8 0 3 8 - 7 B D F A E 4 6 2 6 2 F } "   t y p e = " d a t e t i m e 1 " > < a : t > 1 0 / 3 / 2 0 2 2 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1 4 D 5 7 0 3 3 - 2 4 1 1 - 4 3 3 C - B 8 C 9 - 4 0 8 3 D F 9 0 D D 4 8 } " > < a 1 6 : c r e a t i o n I d   x m l n s : a 1 6 = " h t t p : / / s c h e m a s . m i c r o s o f t . c o m / o f f i c e / d r a w i n g / 2 0 1 0 / m a i n "   i d = " { 2 3 E 6 0 2 0 8 - B 1 8 D - 4 0 A 2 - 8 6 E B - 3 D 1 0 6 9 8 F E B 0 9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> < a : x f r m   r o t = " 0 " > < a : o f f   x = " 3 1 2 4 2 0 0 "   y = " 6 3 5 6 3 5 0 " / > < a : e x t   c x = " 2 8 9 5 6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d i r t y = " 0 "   l a n g = " e n - U S "   s z = " 1 2 0 0 " > < a : s o l i d F i l l > < a : s c h e m e C l r   v a l = " b g 1 " /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F D 2 F 3 1 0 4 - 8 B 7 7 - 4 D 8 A - A 0 D 2 - 0 5 6 B 9 9 0 2 5 8 B F } " > < a 1 6 : c r e a t i o n I d   x m l n s : a 1 6 = " h t t p : / / s c h e m a s . m i c r o s o f t . c o m / o f f i c e / d r a w i n g / 2 0 1 0 / m a i n "   i d = " { C 4 7 D 8 F 5 A - 6 5 C B - 4 3 F A - B 8 6 F - 6 8 A 1 E F 3 F C 2 D 6 } " / > < / a : e x t > < / a : e x t L s t > < / p : c N v P r > < p : c N v S p P r > < a : s p L o c k s   n o G r p = " t r u e " / > < / p : c N v S p P r > < p : n v P r > < p : p h   i d x = " 4 "   s z = " q u a r t e r "   t y p e = " s l d N u m " / > < / p : n v P r > < / p : n v S p P r > < p : s p P r > < a : x f r m   r o t = " 0 " > < a : o f f   x = " 6 5 5 3 2 0 0 "   y = " 6 3 5 6 3 5 0 " / > < a : e x t   c x = " 2 1 3 3 6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d i r t y = " 0 "   l a n g = " e n - U S "   s z = " 1 2 0 0 " > < a : s o l i d F i l l > < a : s c h e m e C l r   v a l = " b g 1 " / > < / a : s o l i d F i l l > < / a : d e f R P r > < / a : l v l 1 p P r > < / a : l s t S t y l e > < a : p > < a : p P r / > < a : f l d   i d = " { 7 C 4 A F 3 7 4 - 1 0 7 8 - 4 A 2 D - A 5 4 B - D 1 2 6 D 9 9 7 4 E F B } "   t y p e = " s l i d e n u m " / > < a : e n d P a r a R P r   d i r t y = " 0 "   l a n g = " e n - U S " / > < / a : p > < / p : t x B o d y > < / p : s p > < p : p i c > < p : n v P i c P r > < p : c N v P r   i d = " 7 "   n a m e = " P i c t u r e   1 7 " > < a : e x t L s t > < a : e x t   u r i = " { 9 6 5 8 A E 8 6 - 9 4 9 1 - 4 7 9 A - B 9 A 0 - E 8 9 C 1 4 1 1 5 B F F } " > < a 1 6 : c r e a t i o n I d   x m l n s : a 1 6 = " h t t p : / / s c h e m a s . m i c r o s o f t . c o m / o f f i c e / d r a w i n g / 2 0 1 0 / m a i n "   i d = " { 2 7 8 1 5 5 1 0 - A 3 5 9 - 4 F 7 2 - B 9 4 6 - 9 8 C 1 E 8 4 2 7 8 2 7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8 " / > < a : s t r e t c h > < a : f i l l R e c t / > < / a : s t r e t c h > < / p : b l i p F i l l > < p : s p P r > < a : x f r m   r o t = " 0 " > < a : o f f   x = " - 5 3 3 4 0 0 "   y = " 0 " / > < a : e x t   c x = " 9 8 2 9 8 0 0 "   c y = " 6 8 5 8 0 0 0 " / > < / a : x f r m > < a : p r s t G e o m   p r s t = " r e c t " > < a : a v L s t / > < / a : p r s t G e o m > < a : n o F i l l / > < / p : s p P r > < / p : p i c > < p : p i c > < p : n v P i c P r > < p : c N v P r   i d = " 8 "   n a m e = " P i c t u r e   1 1 " > < a : e x t L s t > < a : e x t   u r i = " { C 1 1 A 4 C 2 A - 4 6 B 7 - 4 C E 0 - A 1 3 9 - A B B 9 6 E A 7 F 8 A 8 } " > < a 1 6 : c r e a t i o n I d   x m l n s : a 1 6 = " h t t p : / / s c h e m a s . m i c r o s o f t . c o m / o f f i c e / d r a w i n g / 2 0 1 0 / m a i n "   i d = " { 6 E F 3 0 7 F 6 - 8 8 7 0 - 4 E A D - A E A 6 - 3 8 9 8 C 9 4 C 0 8 A A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9 " / > < a : s t r e t c h > < a : f i l l R e c t / > < / a : s t r e t c h > < / p : b l i p F i l l > < p : s p P r > < a : x f r m   r o t = " 0 " > < a : o f f   x = " 5 3 3 4 0 0 "   y = " - 4 5 7 2 0 0 " / > < a : e x t   c x = " 9 1 4 4 0 0 0 "   c y = " 6 8 5 8 0 0 0 " / > < / a : x f r m > < a : p r s t G e o m   p r s t = " r e c t " > < a : a v L s t / > < / a : p r s t G e o m > < a : n o F i l l / > < / p : s p P r > < / p : p i c > < p : s p > < p : n v S p P r > < p : c N v P r   i d = " 9 "   n a m e = " T i t l e   P l a c e h o l d e r   1 " > < a : e x t L s t > < a : e x t   u r i = " { 3 F 3 9 A C 8 D - A 5 5 9 - 4 3 A 4 - 9 5 7 6 - F F 4 7 F B 1 3 0 8 4 0 } " > < a 1 6 : c r e a t i o n I d   x m l n s : a 1 6 = " h t t p : / / s c h e m a s . m i c r o s o f t . c o m / o f f i c e / d r a w i n g / 2 0 1 0 / m a i n "   i d = " { 2 9 0 8 2 C 0 1 - 9 C 8 8 - 4 6 9 4 - A 7 A E - F 7 B 8 5 3 9 A 8 9 C 4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9 9 0 6 0 0 "   y = " 4 7 3 0 7 4 " / > < a : e x t   c x = " 7 6 2 0 0 0 0 "   c y = " 7 1 5 9 6 2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> < a : n o r m A u t o f i t / > < / a : b o d y P r > < a : l s t S t y l e / > < a : p > < a : p P r / > < a : r > < a : r P r   d i r t y = " 0 "   l a n g = " e n - U S " / > < a : t >1@075F  703>;>2:0 < / a : t > < / a : r > < a : e n d P a r a R P r   d i r t y = " 0 "   l a n g = " e n - U S " / > < / a : p > < / p : t x B o d y > < / p : s p > < p : s p > < p : n v S p P r > < p : c N v P r   i d = " 1 0 "   n a m e = " T e x t   P l a c e h o l d e r   2 " > < a : e x t L s t > < a : e x t   u r i = " { 4 1 3 B 3 3 0 C - 2 E B E - 4 F E 5 - A 1 C B - C 1 6 1 D C 6 8 5 E 5 1 } " > < a 1 6 : c r e a t i o n I d   x m l n s : a 1 6 = " h t t p : / / s c h e m a s . m i c r o s o f t . c o m / o f f i c e / d r a w i n g / 2 0 1 0 / m a i n "   i d = " { E 1 4 6 1 5 A 6 - 3 1 8 6 - 4 5 2 5 - 9 0 3 6 - 5 D 8 A 6 4 5 8 4 7 0 6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9 9 0 6 0 0 "   y = " 1 1 8 9 0 3 7 " / > < a : e x t   c x = " 7 6 2 0 0 0 0 "   c y = " 5 1 3 5 5 6 3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> < a : n o r m A u t o f i t / > < / a : b o d y P r > < a : l s t S t y l e / > < a : p > < a : p P r   l v l = " 0 " / > < a : r > < a : r P r   d i r t y = " 0 "   l a n g = " e n - U S " / > < a : t >1@075F  B5:AB0 < / a : t > < / a : r > < / a : p > < a : p > < a : p P r   l v l = " 1 " / > < a : r > < a : r P r   d i r t y = " 0 "   l a n g = " e n - U S " / > < a : t >B>@>9  C@>25=L < / a : t > < / a : r > < / a : p > < a : p > < a : p P r   l v l = " 2 " / > < a : r > < a : r P r   d i r t y = " 0 "   l a n g = " e n - U S " / > < a : t >"@5B89  C@>25=L < / a : t > < / a : r > < / a : p > < a : p > < a : p P r   l v l = " 3 " / > < a : r > < a : r P r   d i r t y = " 0 "   l a n g = " e n - U S " / > < a : t >'5B25@BK9  C@>25=L < / a : t > < / a : r > < / a : p > < a : p > < a : p P r   l v l = " 4 " / > < a : r > < a : r P r   d i r t y = " 0 "   l a n g = " e n - U S " / > < a : t >OBK9  C@>25=L < / a : t > < / a : r > < a : e n d P a r a R P r   d i r t y = " 0 "   l a n g = " e n - U S " / > < / a : p > < / p : t x B o d y > < / p : s p > < / p : s p T r e e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s l d L a y o u t I d L s t > < p : s l d L a y o u t I d   i d = " 2 1 4 7 4 8 3 6 6 8 "   r : i d = " r I d 1 " / > < p : s l d L a y o u t I d   i d = " 2 1 4 7 4 8 3 6 6 9 "   r : i d = " r I d 2 " / > < p : s l d L a y o u t I d   i d = " 2 1 4 7 4 8 3 6 7 0 "   r : i d = " r I d 3 " / > < p : s l d L a y o u t I d   i d = " 2 1 4 7 4 8 3 6 7 1 "   r : i d = " r I d 4 " / > < p : s l d L a y o u t I d   i d = " 2 1 4 7 4 8 3 6 7 2 "   r : i d = " r I d 5 " / > < p : s l d L a y o u t I d   i d = " 2 1 4 7 4 8 3 6 7 3 "   r : i d = " r I d 6 " / > < p : s l d L a y o u t I d   i d = " 2 1 4 7 4 8 3 6 7 4 "   r : i d = " r I d 7 " / > < p : s l d L a y o u t I d   i d = " 2 1 4 7 4 8 3 6 7 5 "   r : i d = " r I d 8 " / > < p : s l d L a y o u t I d   i d = " 2 1 4 7 4 8 3 6 7 6 "   r : i d = " r I d 9 " / > < p : s l d L a y o u t I d   i d = " 2 1 4 7 4 8 3 6 7 7 "   r : i d = " r I d 1 0 " / > < p : s l d L a y o u t I d   i d = " 2 1 4 7 4 8 3 6 7 8 "   r : i d = " r I d 1 1 " / > < p : s l d L a y o u t I d   i d = " 2 1 4 7 4 8 3 6 7 9 "   r : i d = " r I d 1 2 " / > < p : s l d L a y o u t I d   i d = " 2 1 4 7 4 8 3 6 8 0 "   r : i d = " r I d 1 3 " / > < / p : s l d L a y o u t I d L s t > < p : h f   d t = " 0 "   f t r = " 0 "   h d r = " 0 "   s l d N u m = " 0 " / > < p : t x S t y l e s > < p : t i t l e S t y l e > < a : l v l 1 p P r   a l g n = " c t r "   l v l = " 0 "   r t l = " f a l s e " > < a : s p c B e f > < a : s p c P c t   v a l = " 0 " / > < / a : s p c B e f > < a : b u N o n e / > < a : d e f R P r   b = " 1 "   d i r t y = " 0 "   l a n g = " e n - U S "   s z = " 4 0 0 0 " > < a : s o l i d F i l l > < a : s c h e m e C l r   v a l = " a c c e n t 1 " > < a : l u m M o d   v a l = " 7 5 0 0 0 " / > < / a : s c h e m e C l r > < / a : s o l i d F i l l > < a : l a t i n   t y p e f a c e = " + m j - l t " / > < / a : d e f R P r > < / a : l v l 1 p P r > < / p : t i t l e S t y l e > < p : b o d y S t y l e > < a : l v l 1 p P r   a l g n = " l "   i n d e n t = " 0 "   l v l = " 0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1 p P r > < a : l v l 2 p P r   a l g n = " l "   i n d e n t = " 0 "   l v l = " 1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2 p P r > < a : l v l 3 p P r   a l g n = " l "   i n d e n t = " 0 "   l v l = " 2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3 p P r > < a : l v l 4 p P r   a l g n = " l "   i n d e n t = " 0 "   l v l = " 3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4 p P r > < a : l v l 5 p P r   a l g n = " l "   i n d e n t = " 0 "   l v l = " 4 "   m a r L = " 0 "   r t l = " f a l s e " > < a : s p c B e f > < a : s p c P c t   v a l = " 2 0 0 0 0 " / > < / a : s p c B e f > < a : b u N o n e / > < a : d e f R P r   d i r t y = " 0 "   l a n g = " e n - U S "   s z = " 2 0 0 0 " > < a : s o l i d F i l l > < a : s c h e m e C l r   v a l = " a c c e n t 2 " > < a : l u m M o d   v a l = " 7 5 0 0 0 " / > < / a : s c h e m e C l r > < / a : s o l i d F i l l > < a : l a t i n   t y p e f a c e = " + m n - l t " / > < / a : d e f R P r > < / a : l v l 5 p P r > < a : l v l 6 p P r   a l g n = " l "   i n d e n t = " - 2 2 8 6 0 0 "   l v l = " 5 "   m a r L = " 2 5 1 4 6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6 p P r > < a : l v l 7 p P r   a l g n = " l "   i n d e n t = " - 2 2 8 6 0 0 "   l v l = " 6 "   m a r L = " 2 9 7 1 8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7 p P r > < a : l v l 8 p P r   a l g n = " l "   i n d e n t = " - 2 2 8 6 0 0 "   l v l = " 7 "   m a r L = " 3 4 2 9 0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8 p P r > < a : l v l 9 p P r   a l g n = " l "   i n d e n t = " - 2 2 8 6 0 0 "   l v l = " 8 "   m a r L = " 3 8 8 6 2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9 p P r > < / p : b o d y S t y l e > < p : o t h e r S t y l e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o t h e r S t y l e > < / p : t x S t y l e s > < / p : s l d M a s t e r >
</file>

<file path=ppt/slides/_rels/slid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9 . x m l "   T y p e = " h t t p : / / s c h e m a s . o p e n x m l f o r m a t s . o r g / o f f i c e D o c u m e n t / 2 0 0 6 / r e l a t i o n s h i p s / s l i d e L a y o u t " / > < R e l a t i o n s h i p   I d = " r I d 2 "   T a r g e t = " . . / n o t e s S l i d e s / n o t e s S l i d e 1 . x m l "   T y p e = " h t t p : / / s c h e m a s . o p e n x m l f o r m a t s . o r g / o f f i c e D o c u m e n t / 2 0 0 6 / r e l a t i o n s h i p s / n o t e s S l i d e " / > < / R e l a t i o n s h i p s >
</file>

<file path=ppt/slides/_rels/slide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1 0 . x m l "   T y p e = " h t t p : / / s c h e m a s . o p e n x m l f o r m a t s . o r g / o f f i c e D o c u m e n t / 2 0 0 6 / r e l a t i o n s h i p s / n o t e s S l i d e " / > < / R e l a t i o n s h i p s >
</file>

<file path=ppt/slides/_rels/slide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1 1 . x m l "   T y p e = " h t t p : / / s c h e m a s . o p e n x m l f o r m a t s . o r g / o f f i c e D o c u m e n t / 2 0 0 6 / r e l a t i o n s h i p s / n o t e s S l i d e " / > < / R e l a t i o n s h i p s >
</file>

<file path=ppt/slides/_rels/slide1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4 . p n g "   T y p e = " h t t p : / / s c h e m a s . o p e n x m l f o r m a t s . o r g / o f f i c e D o c u m e n t / 2 0 0 6 / r e l a t i o n s h i p s / i m a g e " / > < R e l a t i o n s h i p   I d = " r I d 3 "   T a r g e t = " h t t p : / / o f f i c e . m i c r o s o f t . c o m / e n - u s / t e m p l a t e s / n a t u r a l - l i v i n g - p r e s e n t a t i o n - w i d e s c r e e n - T C 1 0 2 8 0 1 0 9 6 . a s p x "   T a r g e t M o d e = " E x t e r n a l "   T y p e = " h t t p : / / s c h e m a s . o p e n x m l f o r m a t s . o r g / o f f i c e D o c u m e n t / 2 0 0 6 / r e l a t i o n s h i p s / h y p e r l i n k " / > < R e l a t i o n s h i p   I d = " r I d 4 "   T a r g e t = " h t t p : / / o f f i c e . m i c r o s o f t . c o m / e n - u s / t e m p l a t e s / n a t u r a l - l i v i n g - p r e s e n t a t i o n - w i d e s c r e e n - T C 1 0 2 8 0 1 0 9 6 . a s p x "   T a r g e t M o d e = " E x t e r n a l "   T y p e = " h t t p : / / s c h e m a s . o p e n x m l f o r m a t s . o r g / o f f i c e D o c u m e n t / 2 0 0 6 / r e l a t i o n s h i p s / h y p e r l i n k " / > < R e l a t i o n s h i p   I d = " r I d 5 "   T a r g e t = " h t t p : / / w w w . a n i m a t e d g i f . n e t / e a r t h g l o b e / e a r t h g l o b e 5 . s h t m l "   T a r g e t M o d e = " E x t e r n a l "   T y p e = " h t t p : / / s c h e m a s . o p e n x m l f o r m a t s . o r g / o f f i c e D o c u m e n t / 2 0 0 6 / r e l a t i o n s h i p s / h y p e r l i n k " / > < R e l a t i o n s h i p   I d = " r I d 6 "   T a r g e t = " h t t p : / / w w w . a n i m a t e d g i f . n e t / e a r t h g l o b e / e a r t h g l o b e 5 . s h t m l "   T a r g e t M o d e = " E x t e r n a l "   T y p e = " h t t p : / / s c h e m a s . o p e n x m l f o r m a t s . o r g / o f f i c e D o c u m e n t / 2 0 0 6 / r e l a t i o n s h i p s / h y p e r l i n k " / > < R e l a t i o n s h i p   I d = " r I d 7 "   T a r g e t = " h t t p : / / w w w . a n i m a t e d g i f . n e t / e a r t h g l o b e / e a r t h g l o b e 5 . s h t m l "   T a r g e t M o d e = " E x t e r n a l "   T y p e = " h t t p : / / s c h e m a s . o p e n x m l f o r m a t s . o r g / o f f i c e D o c u m e n t / 2 0 0 6 / r e l a t i o n s h i p s / h y p e r l i n k " / > < R e l a t i o n s h i p   I d = " r I d 8 "   T a r g e t = " h t t p : / / w w w . a n i m a t e d g i f . n e t / e a r t h g l o b e / e a r t h g l o b e 5 . s h t m l "   T a r g e t M o d e = " E x t e r n a l "   T y p e = " h t t p : / / s c h e m a s . o p e n x m l f o r m a t s . o r g / o f f i c e D o c u m e n t / 2 0 0 6 / r e l a t i o n s h i p s / h y p e r l i n k " / > < R e l a t i o n s h i p   I d = " r I d 9 "   T a r g e t = " h t t p : / / w w w . a n i m a t e d g i f . n e t / e a r t h g l o b e / e a r t h g l o b e 5 . s h t m l "   T a r g e t M o d e = " E x t e r n a l "   T y p e = " h t t p : / / s c h e m a s . o p e n x m l f o r m a t s . o r g / o f f i c e D o c u m e n t / 2 0 0 6 / r e l a t i o n s h i p s / h y p e r l i n k " / > < R e l a t i o n s h i p   I d = " r I d 1 0 "   T a r g e t = " h t t p : / / w w w . a n i m a t e d g i f . n e t / e a r t h g l o b e / e a r t h g l o b e 5 . s h t m l "   T a r g e t M o d e = " E x t e r n a l "   T y p e = " h t t p : / / s c h e m a s . o p e n x m l f o r m a t s . o r g / o f f i c e D o c u m e n t / 2 0 0 6 / r e l a t i o n s h i p s / h y p e r l i n k " / > < R e l a t i o n s h i p   I d = " r I d 1 1 "   T a r g e t = " . . / m e d i a / i m a g e 1 5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1 1 . x m l "   T y p e = " h t t p : / / s c h e m a s . o p e n x m l f o r m a t s . o r g / o f f i c e D o c u m e n t / 2 0 0 6 / r e l a t i o n s h i p s / s l i d e L a y o u t " / > < R e l a t i o n s h i p   I d = " r I d 1 2 "   T a r g e t = " . . / n o t e s S l i d e s / n o t e s S l i d e 1 2 . x m l "   T y p e = " h t t p : / / s c h e m a s . o p e n x m l f o r m a t s . o r g / o f f i c e D o c u m e n t / 2 0 0 6 / r e l a t i o n s h i p s / n o t e s S l i d e " / > < / R e l a t i o n s h i p s >
</file>

<file path=ppt/slides/_rels/slide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2 . x m l "   T y p e = " h t t p : / / s c h e m a s . o p e n x m l f o r m a t s . o r g / o f f i c e D o c u m e n t / 2 0 0 6 / r e l a t i o n s h i p s / n o t e s S l i d e " / > < / R e l a t i o n s h i p s >
</file>

<file path=ppt/slides/_rels/slide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3 . x m l "   T y p e = " h t t p : / / s c h e m a s . o p e n x m l f o r m a t s . o r g / o f f i c e D o c u m e n t / 2 0 0 6 / r e l a t i o n s h i p s / n o t e s S l i d e " / > < / R e l a t i o n s h i p s >
</file>

<file path=ppt/slides/_rels/slide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4 . x m l "   T y p e = " h t t p : / / s c h e m a s . o p e n x m l f o r m a t s . o r g / o f f i c e D o c u m e n t / 2 0 0 6 / r e l a t i o n s h i p s / n o t e s S l i d e " / > < / R e l a t i o n s h i p s >
</file>

<file path=ppt/slides/_rels/slide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5 . x m l "   T y p e = " h t t p : / / s c h e m a s . o p e n x m l f o r m a t s . o r g / o f f i c e D o c u m e n t / 2 0 0 6 / r e l a t i o n s h i p s / n o t e s S l i d e " / > < / R e l a t i o n s h i p s >
</file>

<file path=ppt/slides/_rels/slide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6 . x m l "   T y p e = " h t t p : / / s c h e m a s . o p e n x m l f o r m a t s . o r g / o f f i c e D o c u m e n t / 2 0 0 6 / r e l a t i o n s h i p s / n o t e s S l i d e " / > < / R e l a t i o n s h i p s >
</file>

<file path=ppt/slides/_rels/slide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7 . x m l "   T y p e = " h t t p : / / s c h e m a s . o p e n x m l f o r m a t s . o r g / o f f i c e D o c u m e n t / 2 0 0 6 / r e l a t i o n s h i p s / n o t e s S l i d e " / > < / R e l a t i o n s h i p s >
</file>

<file path=ppt/slides/_rels/slide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8 . x m l "   T y p e = " h t t p : / / s c h e m a s . o p e n x m l f o r m a t s . o r g / o f f i c e D o c u m e n t / 2 0 0 6 / r e l a t i o n s h i p s / n o t e s S l i d e " / > < / R e l a t i o n s h i p s >
</file>

<file path=ppt/slides/_rels/slide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g i f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1 . x m l "   T y p e = " h t t p : / / s c h e m a s . o p e n x m l f o r m a t s . o r g / o f f i c e D o c u m e n t / 2 0 0 6 / r e l a t i o n s h i p s / s l i d e L a y o u t " / > < R e l a t i o n s h i p   I d = " r I d 3 "   T a r g e t = " . . / n o t e s S l i d e s / n o t e s S l i d e 9 . x m l "   T y p e = " h t t p : / / s c h e m a s . o p e n x m l f o r m a t s . o r g / o f f i c e D o c u m e n t / 2 0 0 6 / r e l a t i o n s h i p s / n o t e s S l i d e " / > < / R e l a t i o n s h i p s >
</file>

<file path=ppt/slides/slide1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1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0 E 8 6 7 3 1 2 - D 8 6 8 - 4 C C 3 - 8 E A 0 - 4 F F 9 2 6 8 9 0 8 1 6 } " > < a 1 6 : c r e a t i o n I d   x m l n s : a 1 6 = " h t t p : / / s c h e m a s . m i c r o s o f t . c o m / o f f i c e / d r a w i n g / 2 0 1 0 / m a i n "   i d = " { E 9 A 4 E 8 7 C - 2 9 3 E - 4 C 6 E - 8 8 7 B - C A A 7 D D 4 9 6 A 8 C } " / > < / a : e x t > < / a : e x t L s t > < / p : c N v P r > < p : c N v S p P r > < a : s p L o c k s   n o G r p = " t r u e " / > < / p : c N v S p P r > < p : n v P r > < p : p h   i d x = " 1 "   t y p e = " t i t l e " / > < / p : n v P r > < / p : n v S p P r > < p : s p P r > < a : x f r m   r o t = " 0 " > < a : o f f   x = " 3 7 1 4 7 4 4 "   y = " 1 7 1 4 4 8 9 " / > < a : e x t   c x = " 5 4 2 9 2 5 5 "   c y = " 3 0 7 1 8 3 4 " / > < / a : x f r m > < / p : s p P r > < p : t x B o d y > < a : b o d y P r   r t l C o l = " 0 "   v e r t = " h o r z " > < a : n o A u t o f i t / > < / a : b o d y P r > < a : l s t S t y l e / > < a : p > < a : p P r / > < a : r > < a : r P r   d i r t y = " 0 "   l a n g = " e n - U S "   s z = " 4 8 0 0 " > < a : s o l i d F i l l > < a : s r g b C l r   v a l = " f f 0 0 0 0 " / > < / a : s o l i d F i l l > < a : l a t i n   t y p e f a c e = " L u c i d a   H a n d w r i t i n g " / > < / a : r P r > < a : t > P a r t s   o f   S p e e c h < / a : t > < / a : r > < a : e n d P a r a R P r   d i r t y = " 0 "   l a n g = " e n - U S "   s z = " 4 8 0 0 " > < a : s o l i d F i l l > < a : s r g b C l r   v a l = " f f 0 0 0 0 " / > < / a : s o l i d F i l l > < a : l a t i n   t y p e f a c e = " L u c i d a   H a n d w r i t i n g " / > < / a : e n d P a r a R P r > < / a : p > < / p : t x B o d y > < / p : s p > < p : s p > < p : n v S p P r > < p : c N v P r   i d = " 3 "   n a m e = " S u b t i t l e   2 " > < a : e x t L s t > < a : e x t   u r i = " { D 9 3 B D 7 C 3 - E B 7 B - 4 D D 1 - B E A 4 - 3 4 D 1 F 3 9 4 2 0 E 2 } " > < a 1 6 : c r e a t i o n I d   x m l n s : a 1 6 = " h t t p : / / s c h e m a s . m i c r o s o f t . c o m / o f f i c e / d r a w i n g / 2 0 1 0 / m a i n "   i d = " { C B 4 1 F E 3 E - 0 5 4 4 - 4 0 C 2 - B C D C - 8 C C 4 6 E 3 0 8 C F 6 } " / > < / a : e x t > < / a : e x t L s t > < / p : c N v P r > < p : c N v S p P r > < a : s p L o c k s   n o G r p = " t r u e " / > < / p : c N v S p P r > < p : n v P r > < p : p h   t y p e = " s u b T i t l e " / > < / p : n v P r > < / p : n v S p P r > < p : s p P r > < a : x f r m   r o t = " 0 " > < a : o f f   x = " 4 8 0 0 6 0 0 "   y = " 4 8 5 7 7 6 0 " / > < a : e x t   c x = " 4 4 9 5 8 0 0 "   c y = " 2 0 0 0 2 4 0 " / > < / a : x f r m > < / p : s p P r > < p : t x B o d y > < a : b o d y P r   r t l C o l = " 0 "   v e r t = " h o r z " > < a : n o r m A u t o f i t   f o n t S c a l e = " 7 7 5 0 0 "   l n S p c R e d u c t i o n = " 2 0 0 0 0 " / > < / a : b o d y P r > < a : l s t S t y l e / > < a : p > < a : p P r / > < a : r > < a : r P r   d i r t y = " 0 "   l a n g = " e n - U S "   s z = " 3 6 0 0 " > < a : s o l i d F i l l > < a : s r g b C l r   v a l = " f f 0 0 0 0 " / > < / a : s o l i d F i l l > < a : l a t i n   t y p e f a c e = " L u c i d a   H a n d w r i t i n g " / > < / a : r P r > < a : t > < / a : t > < / a : r > < / a : p > < a : p > < a : p P r / > < a : r > < a : r P r   d i r t y = " 0 "   l a n g = " r u - R U "   s z = " 2 4 0 0 " > < a : s o l i d F i l l > < a : s r g b C l r   v a l = " 0 0 7 0 c 0 " / > < / a : s o l i d F i l l > < a : l a t i n   t y p e f a c e = " L u c i d a   H a n d w r i t i n g " / > < / a : r P r > < a : t >2B>@ :  " .   < / a : t > < / a : r > < a : r > < a : r P r   d i r t y = " 0 "   l a n g = " e n - U S "   s z = " 2 8 0 0 " > < a : s o l i d F i l l > < a : s r g b C l r   v a l = " 0 0 7 0 c 0 " / > < / a : s o l i d F i l l > < a : l a t i n   t y p e f a c e = " L u c i d a   H a n d w r i t i n g " / > < / a : r P r > < a : t >0468<C@04>20 < / a : t > < / a : r > < / a : p > < a : p > < a : p P r / > < a : r > < a : r P r   d i r t y = " 0 "   l a n g = " r u - R U "   s z = " 2 8 0 0 " > < a : s o l i d F i l l > < a : s r g b C l r   v a l = " 0 0 7 0 c 0 " / > < / a : s o l i d F i l l > < a : l a t i n   t y p e f a c e = " L u c i d a   H a n d w r i t i n g " / > < / a : r P r > < a : t > < / a : t > < / a : r > < / a : p > < a : p > < a : p P r / > < a : r > < a : r P r   d i r t y = " 0 "   l a n g = " r u - R U "   s z = " 2 8 0 0 " > < a : s o l i d F i l l > < a : s r g b C l r   v a l = " 0 0 7 0 c 0 " / > < / a : s o l i d F i l l > < a : l a t i n   t y p e f a c e = " L u c i d a   H a n d w r i t i n g " / > < / a : r P r > < a : t >#G8B5;L  0=3;89A:>3>  O7K:0 < / a : t > < / a : r > < / a : p > < a : p > < a : p P r / > < a : r > < a : r P r   d i r t y = " 0 "   l a n g = " r u - R U "   s z = " 2 8 0 0 " > < a : s o l i d F i l l > < a : s r g b C l r   v a l = " 0 0 7 0 c 0 " / > < / a : s o l i d F i l l > < a : l a t i n   t y p e f a c e = " L u c i d a   H a n d w r i t i n g " / > < / a : r P r > < a : t >#! 6 8 3 ,!0=:B -5B5@1C@30 < / a : t > < / a : r > < a : e n d P a r a R P r   d i r t y = " 0 "   l a n g = " r u - R U "   s z = " 2 8 0 0 " > < a : s o l i d F i l l > < a : s r g b C l r   v a l = " 0 0 7 0 c 0 " / > < / a : s o l i d F i l l > < a : l a t i n   t y p e f a c e = " L u c i d a   H a n d w r i t i n g " / > < / a : e n d P a r a R P r > < / a : p > < / p : t x B o d y > < / p : s p > < p : s p > < p : n v S p P r > < p : c N v P r   i d = " 4 "   n a m e = " T e x t B o x   3 " > < a : e x t L s t > < a : e x t   u r i = " { D 5 8 A D E B 4 - 3 5 6 1 - 4 E 3 D - 9 1 C 6 - C 8 1 3 5 D 6 5 A D B 5 } " > < a 1 6 : c r e a t i o n I d   x m l n s : a 1 6 = " h t t p : / / s c h e m a s . m i c r o s o f t . c o m / o f f i c e / d r a w i n g / 2 0 1 0 / m a i n "   i d = " { E 2 5 C 2 0 2 9 - C 1 9 F - 4 4 9 0 - A 4 8 9 - C 1 4 7 C C F A 2 0 5 E } " / > < / a : e x t > < / a : e x t L s t > < / p : c N v P r > < p : c N v S p P r   t x B o x = " 1 " / > < p : n v P r / > < / p : n v S p P r > < p : s p P r > < a : x f r m   r o t = " 0 " > < a : o f f   x = " 7 9 6 2 9 0 0 "   y = " 6 6 2 7 4 1 2 " / > < a : e x t   c x = " 2 3 6 2 2 0 0 "   c y = " 2 2 8 6 0 0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  w r a p = " s q u a r e " > < a : n o r m A u t o f i t   f o n t S c a l e = " 4 7 5 0 0 "   l n S p c R e d u c t i o n = " 2 0 0 0 0 " / > < / a : b o d y P r > < a : l s t S t y l e / > < a : p > < a : p P r > < a : s p c B e f > < a : s p c P c t   v a l = " 0 " / > < / a : s p c B e f > < / a : p P r > < a : r > < a : r P r   b = " 0 "   b a s e l i n e = " 0 "   c a p = " n o n e "   d i r t y = " 0 "   i = " 0 "   l a n g = " e n - U S "   s p c = " 0 "   s t r i k e = " n o S t r i k e "   s z = " 2 4 0 0 "   u = " n o n e " > < a : l n > < a : n o F i l l / > < / a : l n > < a : s o l i d F i l l > < a : s c h e m e C l r   v a l = " t x 1 " / > < / a : s o l i d F i l l > < a : l a t i n   t y p e f a c e = " P e r p e t u a " / > < / a : r P r > < a : t / > < / a : r > < a : e n d P a r a R P r   b = " 0 "   b a s e l i n e = " 0 "   c a p = " n o n e "   d i r t y = " 0 "   i = " 0 "   l a n g = " e n - U S "   s p c = " 0 "   s t r i k e = " n o S t r i k e "   s z = " 2 4 0 0 "   u = " n o n e " > < a : l n > < a : n o F i l l / > < / a : l n > < a : s o l i d F i l l > < a : s c h e m e C l r   v a l = " t x 1 " / > < / a : s o l i d F i l l > < a : l a t i n   t y p e f a c e = " P e r p e t u a " / > < / a : e n d P a r a R P r > < / a : p > < / p : t x B o d y > < / p : s p > < / p : s p T r e e > < p : e x t L s t > < p : e x t   u r i = " { F 4 0 C E 5 A 2 - 8 1 D 1 - 4 2 9 2 - 9 0 C 3 - C B 1 1 B E 2 2 C E 7 C } " > < p 1 4 : c r e a t i o n I d   x m l n s : p 1 4 = " h t t p : / / s c h e m a s . m i c r o s o f t . c o m / o f f i c e / p o w e r p o i n t / 2 0 1 0 / m a i n "   v a l = " 1 6 6 4 8 1 2 0 1 9 6 4 7 " / > < / p : e x t > < / p : e x t L s t > < / p : c S l d > < p : c l r M a p O v r > < a : m a s t e r C l r M a p p i n g / > < / p : c l r M a p O v r > < / p : s l d >
</file>

<file path=ppt/slides/slide10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1 0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8 2 8 F 8 C 7 3 - C 4 C A - 4 3 A 7 - 9 F 4 9 - 5 0 6 F 1 C 3 0 9 9 0 4 } " > < a 1 6 : c r e a t i o n I d   x m l n s : a 1 6 = " h t t p : / / s c h e m a s . m i c r o s o f t . c o m / o f f i c e / d r a w i n g / 2 0 1 0 / m a i n "   i d = " { 7 E 2 8 A 9 5 5 - A 9 2 0 - 4 8 0 A - B 4 E 4 - 6 3 B 7 3 5 6 0 8 0 E C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1 5 2 4 0 0 " / > < a : e x t   c x = " 8 9 9 1 6 0 0 "   c y = " 2 7 7 3 3 6 3 " / > < / a : x f r m > < / p : s p P r > < p : t x B o d y > < a : b o d y P r   r t l C o l = " 0 "   v e r t = " h o r z " > < a : n o r m A u t o f i t   f o n t S c a l e = " 9 0 0 0 0 " / > < / a : b o d y P r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 6 < / a : t > < / a : r > < a : r > < a : r P r   d i r t y = " 0 "   i = " 1 "   l a n g = " e n - U S "   u = " s n g " / > < a : t > .   < / a : t > < / a : r > < a : r > < a : r P r   d i r t y = " 0 "   i = " 1 "   l a n g = " e n - U S "   u = " s n g " > < a : s o l i d F i l l > < a : s r g b C l r   v a l = " f f 0 0 0 0 " / > < / a : s o l i d F i l l > < / a : r P r > < a : t > I d e n t i f y   t h e   u n d e r l i n e d   w o r d s . < / a : t > < / a : r > < a : b r > < a : r P r   d i r t y = " 0 "   i = " 1 "   l a n g = " e n - U S "   u = " s n g " / > < / a : b r > < a : b r > < a : r P r   d i r t y = " 0 "   l a n g = " e n - U S "   s z = " 1 8 0 0 " / > < / a : b r > < a : r > < a : r P r   d i r t y = " 0 "   l a n g = " e n - U S "   s z = " 4 8 0 0 " > < a : l a t i n   t y p e f a c e = " A r i a l   R o u n d e d   M T   B o l d " / > < / a : r P r > < a : t > I  d   b e e n   t h i n k i n g   < / a : t > < / a : r > < a : r > < a : r P r   d i r t y = " 0 "   l a n g = " e n - U S "   s z = " 4 8 0 0 "   u = " s n g " > < a : l a t i n   t y p e f a c e = " A r i a l   R o u n d e d   M T   B o l d " / > < / a : r P r > < a : t > h a r d < / a : t > < / a : r > < a : r > < a : r P r   d i r t y = " 0 "   l a n g = " e n - U S "   s z = " 4 8 0 0 " > < a : l a t i n   t y p e f a c e = " A r i a l   R o u n d e d   M T   B o l d " / > < / a : r P r > < a : t >   a b o u t   w h e t h e r   o r   n o t     t o   f i t   s o l a r   p a n e l s   t o   t h e   r o o f . < / a : t > < / a : r > < a : e n d P a r a R P r   d i r t y = " 0 "   l a n g = " e n - U S "   s z = " 4 8 0 0 " > < a : l a t i n   t y p e f a c e = " A r i a l   R o u n d e d   M T   B o l d " / > < / a : e n d P a r a R P r > < / a : p > < / p : t x B o d y > < / p : s p > < p : s p > < p : n v S p P r > < p : c N v P r   i d = " 3 "   n a m e = " O v a l   7 " > < a : e x t L s t > < a : e x t   u r i = " { 7 1 A 2 0 9 6 C - 6 7 9 E - 4 F B A - 8 B 4 9 - C 3 3 F B E 6 6 2 1 8 C } " > < a 1 6 : c r e a t i o n I d   x m l n s : a 1 6 = " h t t p : / / s c h e m a s . m i c r o s o f t . c o m / o f f i c e / d r a w i n g / 2 0 1 0 / m a i n "   i d = " { 1 B 3 6 E F 4 F - 9 5 8 E - 4 4 9 5 - 8 6 5 5 - F F 5 A B 6 2 C 3 5 D B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4 5 7 2 0 0 "   y = " 4 6 4 8 2 0 0 " / > < a : e x t   c x = " 4 8 7 6 8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C 6 A 1 0 2 7 E - 3 0 0 2 - 4 8 2 B - 8 E 3 9 - 8 2 6 9 3 8 C F 7 F 9 1 } " > < a 1 6 : c r e a t i o n I d   x m l n s : a 1 6 = " h t t p : / / s c h e m a s . m i c r o s o f t . c o m / o f f i c e / d r a w i n g / 2 0 1 0 / m a i n "   i d = " { A 6 C C F E 8 4 - 6 8 E 0 - 4 B F 9 - A E E 4 - 0 D D 3 F F 0 5 4 9 F 5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3 8 8 1 4 3 7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 P r e p o s i t i o n 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5 5 1 3 C 3 C 4 - 1 A A 7 - 4 6 8 8 - 9 5 A B - E 7 0 C 5 D D D D 7 B 3 } " > < a 1 6 : c r e a t i o n I d   x m l n s : a 1 6 = " h t t p : / / s c h e m a s . m i c r o s o f t . c o m / o f f i c e / d r a w i n g / 2 0 1 0 / m a i n "   i d = " { 2 A A 4 A B 4 0 - 6 C 6 1 - 4 5 9 A - A E 1 B - B F F 4 5 8 7 D 5 E D 8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 P a r t i c i p l e 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0 4 1 1 F 3 C 6 - 5 9 E F - 4 9 8 4 - A A 0 7 - 3 F 4 F 0 B A 7 3 F F 7 } " > < a 1 6 : c r e a t i o n I d   x m l n s : a 1 6 = " h t t p : / / s c h e m a s . m i c r o s o f t . c o m / o f f i c e / d r a w i n g / 2 0 1 0 / m a i n "   i d = " { 8 3 A 8 F B 6 E - 0 9 2 1 - 4 6 B 0 - 9 3 A 1 - E F 9 E 9 9 B E A 4 C 9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8 5 5 9 1 3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 A d v e r b 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4 D C A E D 9 1 - D D 6 9 - 4 8 C 3 - 9 D 5 F - 0 A 9 2 C 0 3 F C 8 9 9 } " > < a 1 6 : c r e a t i o n I d   x m l n s : a 1 6 = " h t t p : / / s c h e m a s . m i c r o s o f t . c o m / o f f i c e / d r a w i n g / 2 0 1 0 / m a i n "   i d = " { 5 3 1 A 9 2 C 4 - 9 F 5 C - 4 F 3 0 - B F 5 9 - 7 1 8 2 4 E 5 2 C 9 F 0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3 3 2 2 6 3 7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 A d j e c t i v e 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C 7 5 2 2 4 D E - 8 A 3 2 - 4 D E F - 9 0 4 4 - B 6 E 2 6 7 6 A 4 4 F 6 } " > < a 1 6 : c r e a t i o n I d   x m l n s : a 1 6 = " h t t p : / / s c h e m a s . m i c r o s o f t . c o m / o f f i c e / d r a w i n g / 2 0 1 0 / m a i n "   i d = " { 6 E C 2 0 5 8 0 - D 9 C F - 4 4 3 6 - A 4 0 8 - 8 3 6 D B 1 B 4 D B 1 7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1 1 5 1 7 4 "   y = " 3 7 6 2 3 7 5 " / > < a : e x t   c x = " 1 5 2 4 0 0 0 "   c y = " 5 2 2 2 8 8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6 5 3 D 6 1 5 8 - 3 B 2 B - 4 C 1 3 - 8 3 4 F - 0 F 9 7 8 9 2 C B 7 2 5 } " > < a 1 6 : c r e a t i o n I d   x m l n s : a 1 6 = " h t t p : / / s c h e m a s . m i c r o s o f t . c o m / o f f i c e / d r a w i n g / 2 0 1 0 / m a i n "   i d = " { 2 2 B E 4 D 0 B - F 5 B 2 - 4 1 F 7 - B 6 C 2 - 8 8 3 B 9 1 2 2 D 6 4 0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4 6 7 6 0 0 "   y = " 4 4 9 5 8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4 C E C 8 0 F 8 - E A A 0 - 4 1 1 F - 9 1 D 2 - F 3 0 7 7 C B B 7 0 D C } " > < p 1 4 : c r e a t i o n I d   x m l n s : p 1 4 = " h t t p : / / s c h e m a s . m i c r o s o f t . c o m / o f f i c e / p o w e r p o i n t / 2 0 1 0 / m a i n "   v a l = " 1 6 6 4 8 1 2 0 1 9 7 1 7 " / > < / p : e x t > < / p : e x t L s t > < / p : c S l d > < p : c l r M a p O v r > < a : m a s t e r C l r M a p p i n g / > < / p : c l r M a p O v r > < / p : s l d >
</file>

<file path=ppt/slides/slide11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1 1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4 6 4 E 5 9 A D - C F 2 3 - 4 5 8 3 - 8 F 4 6 - C C C 9 0 6 F A 8 2 2 B } " > < a 1 6 : c r e a t i o n I d   x m l n s : a 1 6 = " h t t p : / / s c h e m a s . m i c r o s o f t . c o m / o f f i c e / d r a w i n g / 2 0 1 0 / m a i n "   i d = " { 3 A 3 C 5 8 F B - 5 5 C 0 - 4 5 D E - A 9 0 D - 7 0 8 9 C 1 8 A 1 5 4 E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1 5 2 4 0 0 " / > < a : e x t   c x = " 8 9 9 1 6 0 0 "   c y = " 2 7 7 3 3 6 3 " / > < / a : x f r m > < / p : s p P r > < p : t x B o d y > < a : b o d y P r   r t l C o l = " 0 " /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 9 .   I d e n t i f y   t h e   u n d e r l i n e d   w o r d s . < / a : t > < / a : r > < a : b r > < a : r P r   d i r t y = " 0 "   i = " 1 "   l a n g = " e n - U S "   u = " s n g " > < a : s o l i d F i l l > < a : s r g b C l r   v a l = " f f 0 0 0 0 " / > < / a : s o l i d F i l l > < / a : r P r > < / a : b r > < a : b r > < a : r P r   d i r t y = " 0 "   l a n g = " e n - U S "   s z = " 1 8 0 0 " / > < / a : b r > < a : r > < a : r P r   d i r t y = " 0 "   l a n g = " e n - U S "   s z = " 3 6 0 0 " > < a : l a t i n   t y p e f a c e = " L a t o " / > < / a : r P r > < a : t > W h a t   a   < / a : t > < / a : r > < a : r > < a : r P r   d i r t y = " 0 "   l a n g = " e n - U S "   s z = " 3 6 0 0 "   u = " s n g " > < a : l a t i n   t y p e f a c e = " L a t o " / > < / a : r P r > < a : t > c u r i o u s < / a : t > < / a : r > < a : r > < a : r P r   d i r t y = " 0 "   l a n g = " e n - U S "   s z = " 3 6 0 0 " > < a : l a t i n   t y p e f a c e = " L a t o " / > < / a : r P r > < a : t >   t h i n g !    h e   c r i e d . < / a : t > < / a : r > < a : e n d P a r a R P r   d i r t y = " 0 "   l a n g = " e n - U S "   s z = " 3 6 0 0 " > < a : l a t i n   t y p e f a c e = " L a t o " / > < / a : e n d P a r a R P r > < / a : p > < / p : t x B o d y > < / p : s p > < p : s p > < p : n v S p P r > < p : c N v P r   i d = " 3 "   n a m e = " O v a l   7 " > < a : e x t L s t > < a : e x t   u r i = " { 0 9 B 5 6 2 1 D - B E D 2 - 4 0 B 3 - 8 9 8 2 - 9 3 8 E 4 5 1 2 1 C 2 4 } " > < a 1 6 : c r e a t i o n I d   x m l n s : a 1 6 = " h t t p : / / s c h e m a s . m i c r o s o f t . c o m / o f f i c e / d r a w i n g / 2 0 1 0 / m a i n "   i d = " { F D 5 5 5 5 E C - 5 9 1 9 - 4 9 E B - B 9 A A - 6 B 1 D 3 0 C 8 D 0 A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4 5 7 2 0 0 "   y = " 4 6 3 6 2 5 5 " / > < a : e x t   c x = " 6 4 7 7 0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F 6 B A 8 4 5 A - 9 F D B - 4 A A 2 - A 6 3 5 - 1 F F C D 1 A 5 9 A C F } " > < a 1 6 : c r e a t i o n I d   x m l n s : a 1 6 = " h t t p : / / s c h e m a s . m i c r o s o f t . c o m / o f f i c e / d r a w i n g / 2 0 1 0 / m a i n "   i d = " { C C 1 E D 3 9 5 - D A 9 9 - 4 5 E 1 - B C D D - F 5 C 9 5 8 D 9 6 5 D 3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3 8 8 1 4 3 7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 P r e p o s i t i o n 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1 E E B 7 8 1 9 - 5 D 3 6 - 4 C 8 A - 8 A 6 D - A F E 2 C 6 B 2 5 E 6 3 } " > < a 1 6 : c r e a t i o n I d   x m l n s : a 1 6 = " h t t p : / / s c h e m a s . m i c r o s o f t . c o m / o f f i c e / d r a w i n g / 2 0 1 0 / m a i n "   i d = " { A 2 B 0 8 6 A A - D 3 0 B - 4 6 B B - A F C 0 - E 1 8 8 6 7 9 B 1 5 3 7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 P a r t i c i p l e 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2 E B 1 E 3 A 9 - 5 F C 8 - 4 B 3 C - B 9 3 4 - B F A 6 C 1 A 2 9 7 3 E } " > < a 1 6 : c r e a t i o n I d   x m l n s : a 1 6 = " h t t p : / / s c h e m a s . m i c r o s o f t . c o m / o f f i c e / d r a w i n g / 2 0 1 0 / m a i n "   i d = " { 9 0 4 1 C 4 1 9 - C 0 A 2 - 4 C B 0 - 8 7 6 3 - B 7 0 4 2 0 E 1 0 2 6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3 3 2 1 0 5 0 "   c y = " 7 6 9 9 3 8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 a d j e c t i v e 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1 E 5 F 0 8 6 8 - A 2 F 3 - 4 0 9 9 - B 6 E E - 6 6 6 3 0 A A 5 F 4 4 7 } " > < a 1 6 : c r e a t i o n I d   x m l n s : a 1 6 = " h t t p : / / s c h e m a s . m i c r o s o f t . c o m / o f f i c e / d r a w i n g / 2 0 1 0 / m a i n "   i d = " { C A 8 D D A E C - 0 B 9 8 - 4 1 7 0 - 9 F 4 1 - 7 E 4 7 E C 2 5 7 8 3 1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2 8 2 5 7 5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 A d v e r b 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2 B F 4 A 5 B 8 - 9 2 5 F - 4 B 6 B - B F E 9 - 4 B 8 A 4 8 D 3 3 9 6 1 } " > < a 1 6 : c r e a t i o n I d   x m l n s : a 1 6 = " h t t p : / / s c h e m a s . m i c r o s o f t . c o m / o f f i c e / d r a w i n g / 2 0 1 0 / m a i n "   i d = " { D 7 0 4 D C 0 8 - 3 4 F E - 4 3 F F - 8 A 2 4 - F 2 4 A 5 3 3 4 5 7 8 3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6 7 F E 4 B 7 2 - 5 D 0 6 - 4 F 9 1 - 8 A D 5 - 8 C 5 6 5 3 7 C 9 A 9 E } " > < a 1 6 : c r e a t i o n I d   x m l n s : a 1 6 = " h t t p : / / s c h e m a s . m i c r o s o f t . c o m / o f f i c e / d r a w i n g / 2 0 1 0 / m a i n "   i d = " { A 8 F 2 8 2 6 B - A 7 E F - 4 9 4 E - B 3 4 3 - B 1 1 D E D B C 6 3 E B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3 9 1 4 0 0 "   y = " 5 2 5 7 8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7 1 8 B F 9 A 2 - F 1 C 2 - 4 2 5 4 - B 5 F 1 - 8 B 8 4 C 5 4 2 C 8 A 2 } " > < p 1 4 : c r e a t i o n I d   x m l n s : p 1 4 = " h t t p : / / s c h e m a s . m i c r o s o f t . c o m / o f f i c e / p o w e r p o i n t / 2 0 1 0 / m a i n "   v a l = " 1 6 6 4 8 1 2 0 1 9 7 2 3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12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f a l s e " > < p : c S l d   n a m e = " s l i d e 1 2 " > < p : b g > < p : b g P r > < a : b l i p F i l l   d p i = " 0 "   r o t W i t h S h a p e = " 1 " > < a : b l i p   r : e m b e d = " r I d 2 " / > < a : s t r e t c h > < a : f i l l R e c t / > < / a : s t r e t c h > < / a : b l i p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8 " > < a : e x t L s t > < a : e x t   u r i = " { E F 2 1 3 A C 5 - A 4 D F - 4 4 A 0 - 9 A D A - 2 8 3 0 5 3 D 5 5 A C B } " > < a 1 6 : c r e a t i o n I d   x m l n s : a 1 6 = " h t t p : / / s c h e m a s . m i c r o s o f t . c o m / o f f i c e / d r a w i n g / 2 0 1 0 / m a i n "   i d = " { E F 9 F 9 E 4 6 - 1 7 5 2 - 4 D 1 F - B 8 6 7 - 5 3 0 B B 6 0 E C 3 0 0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6 8 5 8 0 0 "   y = " 3 8 1 0 0 0 " / > < a : e x t   c x = " 3 7 4 3 3 2 4 "   c y = " 1 1 4 3 0 0 0 " / > < / a : x f r m > < / p : s p P r > < p : t x B o d y > < a : b o d y P r   r t l C o l = " 0 "   v e r t = " h o r z " > < a : n o r m A u t o f i t / > < / a : b o d y P r > < a : l s t S t y l e / > < a : p > < a : p P r   a l g n = " l " / > < a : r > < a : r P r   d i r t y = " 0 "   l a n g = " e n - U S " / > < a : t >A?>;L7>20=  H01;>=   < / a : t > < / a : r > < a : r > < a : r P r   d i r t y = " 0 "   l a n g = " e n - U S " / > < a : t >   M < / a : t > < / a : r > < a : e n d P a r a R P r   d i r t y = " 0 "   l a n g = " e n - U S " / > < / a : p > < / p : t x B o d y > < / p : s p > < p : s p > < p : n v S p P r > < p : c N v P r   i d = " 3 "   n a m e = " T e x t   P l a c e h o l d e r   1 0 " > < a : e x t L s t > < a : e x t   u r i = " { A 9 2 4 8 5 8 4 - F B 8 2 - 4 8 1 0 - 9 6 2 F - C F 4 E F F B 6 E E 6 8 } " > < a 1 6 : c r e a t i o n I d   x m l n s : a 1 6 = " h t t p : / / s c h e m a s . m i c r o s o f t . c o m / o f f i c e / d r a w i n g / 2 0 1 0 / m a i n "   i d = " { 9 6 7 5 4 0 D E - A 6 B 9 - 4 0 1 8 - 8 2 F C - B 2 0 B 0 4 5 7 9 B C 6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6 8 5 8 0 0 "   y = " 1 5 2 4 0 0 0 " / > < a : e x t   c x = " 2 7 4 3 2 0 0 "   c y = " 2 5 9 0 8 0 0 " / > < / a : x f r m > < / p : s p P r > < p : t x B o d y > < a : b o d y P r   r t l C o l = " 0 "   v e r t = " h o r z " > < a : n o r m A u t o f i t   f o n t S c a l e = " 9 2 5 0 0 " / > < / a : b o d y P r > < a : l s t S t y l e / > < a : p > < a : p P r   a l g n = " l " / > < a : r > < a : r P r   d i r t y = " 0 "   l a n g = " e n - U S "   s z = " 1 6 0 0 " > < a : h l i n k C l i c k   r : i d = " r I d 3 " / > < / a : r P r > < a : t > h t t p : / / o f f i c e . m i c r o s o f t . c o m / e n - u s / t e m p l a t e s / n a t u r a l - l i v i n g - p r e s e n t a t i o n - w i d e s c r e e n - T C 1 0 2 8 0 1 0 9 6 . < / a : t > < / a : r > < a : r > < a : r P r   d i r t y = " 0 "   e r r = " 1 "   l a n g = " e n - U S "   s z = " 1 6 0 0 " > < a : h l i n k C l i c k   r : i d = " r I d 4 " / > < / a : r P r > < a : t > a s p x < / a : t > < / a : r > < / a : p > < a : p > < a : p P r   a l g n = " l " / > < a : r > < a : r P r   d i r t y = " 0 "   l a n g = " r u - R U "   s z = " 1 6 0 0 " / > < a : t >=8<0F8O < / a : t > < / a : r > < / a : p > < a : p > < a : p P r   a l g n = " l " / > < a : r > < a : r P r   d i r t y = " 0 "   l a n g = " e n - U S "   s z = " 1 6 0 0 " > < a : h l i n k C l i c k   r : i d = " r I d 5 " / > < / a : r P r > < a : t > h t t p : / / w w w . < / a : t > < / a : r > < a : r > < a : r P r   d i r t y = " 0 "   e r r = " 1 "   l a n g = " e n - U S "   s z = " 1 6 0 0 " > < a : h l i n k C l i c k   r : i d = " r I d 6 " / > < / a : r P r > < a : t > a n i m a t e d g i f < / a : t > < / a : r > < a : r > < a : r P r   d i r t y = " 0 "   l a n g = " e n - U S "   s z = " 1 6 0 0 " > < a : h l i n k C l i c k   r : i d = " r I d 7 " / > < / a : r P r > < a : t > . n e t / < / a : t > < / a : r > < a : r > < a : r P r   d i r t y = " 0 "   e r r = " 1 "   l a n g = " e n - U S "   s z = " 1 6 0 0 " > < a : h l i n k C l i c k   r : i d = " r I d 8 " / > < / a : r P r > < a : t > e a r t h g l o b e < / a : t > < / a : r > < a : r > < a : r P r   d i r t y = " 0 "   l a n g = " e n - U S "   s z = " 1 6 0 0 " > < a : h l i n k C l i c k   r : i d = " r I d 9 " / > < / a : r P r > < a : t > / e a r t h g l o b e 5 . < / a : t > < / a : r > < a : r > < a : r P r   d i r t y = " 0 "   e r r = " 1 "   l a n g = " e n - U S "   s z = " 1 6 0 0 " > < a : h l i n k C l i c k   r : i d = " r I d 1 0 " / > < / a : r P r > < a : t > s h t m l < / a : t > < / a : r > < / a : p > < a : p > < a : p P r   a l g n = " l " / > < a : r > < a : r P r   d i r t y = " 0 "   l a n g = " r u - R U "   s z = " 1 6 0 0 " / > < a : t >2B>@A:>5  A>45@60=85  <0B5@80;0 < / a : t > < / a : r > < a : e n d P a r a R P r   d i r t y = " 0 "   l a n g = " r u - R U "   s z = " 1 6 0 0 " / > < / a : p > < / p : t x B o d y > < / p : s p > < p : p i c > < p : n v P i c P r > < p : c N v P r   d e s c r = " C : \ U s e r s \ e c l i p s e \ D o w n l o a d s \ r e c y c l e d _ e a r t h _ 5 0 0 _ w h t . g i f "   i d = " 4 "   n a m e = " P i c t u r e   2 " > < a : e x t L s t > < a : e x t   u r i = " { 6 A C 8 6 E E 8 - B 2 6 1 - 4 4 5 6 - 8 A 6 8 - F F 0 9 4 E A 5 C F 4 C } " > < a 1 6 : c r e a t i o n I d   x m l n s : a 1 6 = " h t t p : / / s c h e m a s . m i c r o s o f t . c o m / o f f i c e / d r a w i n g / 2 0 1 0 / m a i n "   i d = " { F 9 7 4 B 7 D 1 - A 1 A E - 4 4 5 2 - 8 5 A C - A C 0 4 2 4 8 7 B 1 D D } " / > < / a : e x t > < / a : e x t L s t > < / p : c N v P r > < p : c N v P i c P r > < a : p i c L o c k s   n o C h a n g e A r r o w h e a d s = " t r u e "   n o C h a n g e A s p e c t = " t r u e "   n o C r o p = " t r u e " / > < / p : c N v P i c P r > < p : n v P r / > < / p : n v P i c P r > < p : b l i p F i l l > < a : b l i p   r : e m b e d = " r I d 1 1 " / > < a : s t r e t c h > < a : f i l l R e c t / > < / a : s t r e t c h > < / p : b l i p F i l l > < p : s p P r > < a : x f r m   r o t = " 0 " > < a : o f f   x = " 3 6 5 7 6 0 0 "   y = " 8 8 9 0 0 " / > < a : e x t   c x = " 4 9 1 4 9 0 0 "   c y = " 5 8 3 7 1 7 3 " / > < / a : x f r m > < a : p r s t G e o m   p r s t = " r e c t " > < a : a v L s t / > < / a : p r s t G e o m > < a : n o F i l l / > < / p : s p P r > < / p : p i c > < / p : s p T r e e > < p : e x t L s t > < p : e x t   u r i = " { 1 4 A F E 1 7 F - 4 A C F - 4 B 2 0 - B E 8 0 - A 1 0 F 4 E 8 8 F 3 C 7 } " > < p 1 4 : c r e a t i o n I d   x m l n s : p 1 4 = " h t t p : / / s c h e m a s . m i c r o s o f t . c o m / o f f i c e / p o w e r p o i n t / 2 0 1 0 / m a i n "   v a l = " 1 6 6 4 8 1 2 0 1 9 7 3 0 " / > < / p : e x t > < / p : e x t L s t > < / p : c S l d > < p : c l r M a p O v r > < a : m a s t e r C l r M a p p i n g / > < / p : c l r M a p O v r > < / p : s l d >
</file>

<file path=ppt/slides/slide2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2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C 4 B C F 7 4 7 - 6 B D 6 - 4 1 8 6 - 9 5 4 4 - 6 1 E C 4 6 6 2 3 2 0 0 } " > < a 1 6 : c r e a t i o n I d   x m l n s : a 1 6 = " h t t p : / / s c h e m a s . m i c r o s o f t . c o m / o f f i c e / d r a w i n g / 2 0 1 0 / m a i n "   i d = " { F 6 A 7 7 1 5 1 - A 7 C 5 - 4 D 0 F - 9 9 4 A - 2 9 D 8 8 7 6 E C 6 3 7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4 2 7 0 3 8 " / > < a : e x t   c x = " 8 9 9 1 6 0 0 "   c y = " 2 7 7 3 3 6 1 " / > < / a : x f r m > < / p : s p P r > < p : t x B o d y > < a : b o d y P r   r t l C o l = " 0 " /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 1 .   I d e n t i f y   t h e   u n d e r l i n e d   w o r d s . < / a : t > < / a : r > < a : b r > < a : r P r   d i r t y = " 0 "   i = " 1 "   l a n g = " e n - U S "   u = " s n g " > < a : s o l i d F i l l > < a : s r g b C l r   v a l = " f f 0 0 0 0 " / > < / a : s o l i d F i l l > < / a : r P r > < / a : b r > < a : b r > < a : r P r   d i r t y = " 0 "   l a n g = " e n - U S "   s z = " 1 8 0 0 " / > < / a : b r > < a : r > < a : r P r   b = " 1 "   d i r t y = " 0 "   l a n g = " e n - U S "   s z = " 4 0 0 0 " > < a : s o l i d F i l l > < a : s c h e m e C l r   v a l = " t x 1 " / > < / a : s o l i d F i l l > < a : l a t i n   t y p e f a c e = " + m j - l t " / > < / a : r P r > < a : t > I t   w a s   t o o   d a n g e r o u s   < / a : t > < / a : r > < a : r > < a : r P r   b = " 1 "   d i r t y = " 0 "   l a n g = " e n - U S "   s z = " 4 0 0 0 "   u = " s n g " > < a : s o l i d F i l l > < a : s c h e m e C l r   v a l = " t x 1 " / > < / a : s o l i d F i l l > < a : l a t i n   t y p e f a c e = " + m j - l t " / > < / a : r P r > < a : t > t o   s w i m   i n   < / a : t > < / a : r > < a : r > < a : r P r   b = " 1 "   d i r t y = " 0 "   l a n g = " e n - U S "   s z = " 4 0 0 0 " > < a : s o l i d F i l l > < a : s c h e m e C l r   v a l = " t x 1 " / > < / a : s o l i d F i l l > < a : l a t i n   t y p e f a c e = " + m j - l t " / > < / a : r P r > < a : t > t h e   l a k e . < / a : t > < / a : r > < a : e n d P a r a R P r   b = " 1 "   d i r t y = " 0 "   l a n g = " e n - U S "   s z = " 4 0 0 0 " > < a : s o l i d F i l l > < a : s c h e m e C l r   v a l = " t x 1 " / > < / a : s o l i d F i l l > < a : l a t i n   t y p e f a c e = " + m j - l t " / > < / a : e n d P a r a R P r > < / a : p > < / p : t x B o d y > < / p : s p > < p : s p > < p : n v S p P r > < p : c N v P r   i d = " 3 "   n a m e = " O v a l   8 " > < a : e x t L s t > < a : e x t   u r i = " { 3 4 1 0 9 8 8 6 - E D E 3 - 4 2 E 9 - 8 1 1 C - 0 C 9 F 4 2 D C 7 7 C 8 } " > < a 1 6 : c r e a t i o n I d   x m l n s : a 1 6 = " h t t p : / / s c h e m a s . m i c r o s o f t . c o m / o f f i c e / d r a w i n g / 2 0 1 0 / m a i n "   i d = " { 9 4 7 C 6 C 9 F - 2 F 4 1 - 4 A 1 0 - B 3 5 9 - 1 8 9 D 9 9 9 D E D 2 4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1 6 4 3 4 4 "   y = " 3 0 3 6 0 5 5 " / > < a : e x t   c x = " 4 1 9 1 0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9 " > < a : e x t L s t > < a : e x t   u r i = " { 3 F 7 A 7 5 D 6 - 9 A 4 B - 4 D E 4 - 9 A 0 8 - 0 6 7 8 0 6 6 C E 8 E 3 } " > < a 1 6 : c r e a t i o n I d   x m l n s : a 1 6 = " h t t p : / / s c h e m a s . m i c r o s o f t . c o m / o f f i c e / d r a w i n g / 2 0 1 0 / m a i n "   i d = " { 2 5 2 C 1 2 9 D - E 2 F C - 4 3 8 5 - 8 2 2 A - E 8 5 0 4 5 C 8 A 4 3 A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9 3 8 2 0 "   y = " 3 1 4 6 3 4 5 " / > < a : e x t   c x = " 3 1 0 5 1 5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 I n f i n i t i v e < / a : t > < / a : r > < a : e n d P a r a R P r   d i r t y = " 0 "   l a n g = " e n - U S "   s z = " 4 4 0 0 " / > < / a : p > < / p : t x B o d y > < / p : s p > < p : s p > < p : n v S p P r > < p : c N v P r   i d = " 5 "   n a m e = " R e c t a n g l e   1 0 " > < a : e x t L s t > < a : e x t   u r i = " { 4 1 3 D F E 7 9 - 3 F 0 8 - 4 B 0 F - B 0 6 9 - 2 7 8 8 D 5 7 D C 4 A 6 } " > < a 1 6 : c r e a t i o n I d   x m l n s : a 1 6 = " h t t p : / / s c h e m a s . m i c r o s o f t . c o m / o f f i c e / d r a w i n g / 2 0 1 0 / m a i n "   i d = " { A 1 7 5 C 1 8 9 - 1 9 B 6 - 4 3 C 2 - A 0 E E - D 5 9 B 6 B 3 F 5 2 C 2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2 9 4 6 4 0 0 "   c y = " 7 6 9 9 3 7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 G e r u n d < / a : t > < / a : r > < a : e n d P a r a R P r   d i r t y = " 0 "   l a n g = " e n - U S "   s z = " 4 4 0 0 " / > < / a : p > < / p : t x B o d y > < / p : s p > < p : s p > < p : n v S p P r > < p : c N v P r   i d = " 6 "   n a m e = " R e c t a n g l e   1 1 " > < a : e x t L s t > < a : e x t   u r i = " { E 8 0 E 8 8 6 8 - 7 8 1 C - 4 1 1 4 - B 0 3 B - D 1 0 E D 3 3 2 7 4 2 8 } " > < a 1 6 : c r e a t i o n I d   x m l n s : a 1 6 = " h t t p : / / s c h e m a s . m i c r o s o f t . c o m / o f f i c e / d r a w i n g / 2 0 1 0 / m a i n "   i d = " { 6 0 C 8 7 F A 3 - E F 7 2 - 4 E E 1 - 8 1 F A - 8 C 7 6 A 4 0 5 9 A E F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2 1 5 4 4 "   y = " 4 7 8 4 7 2 2 " / > < a : e x t   c x = " 2 2 6 5 3 6 2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 V e r b < / a : t > < / a : r > < a : e n d P a r a R P r   d i r t y = " 0 "   l a n g = " e n - U S "   s z = " 4 4 0 0 " / > < / a : p > < / p : t x B o d y > < / p : s p > < p : s p > < p : n v S p P r > < p : c N v P r   i d = " 7 "   n a m e = " R e c t a n g l e   1 2 " > < a : e x t L s t > < a : e x t   u r i = " { C B 9 D 7 3 F B - 8 4 2 1 - 4 A 5 0 - B 9 B 6 - B E 9 F A 8 0 7 4 5 F 4 } " > < a 1 6 : c r e a t i o n I d   x m l n s : a 1 6 = " h t t p : / / s c h e m a s . m i c r o s o f t . c o m / o f f i c e / d r a w i n g / 2 0 1 0 / m a i n "   i d = " { C 4 7 7 6 2 4 B - 4 4 8 B - 4 E 0 A - 8 D A 4 - 9 2 C D 6 B 8 D 8 3 F 2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1 1 1 8 8 "   y = " 5 6 3 8 8 0 0 " / > < a : e x t   c x = " 2 8 5 5 9 1 2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 A d v e r b < / a : t > < / a : r > < a : e n d P a r a R P r   d i r t y = " 0 "   l a n g = " e n - U S "   s z = " 4 4 0 0 " / > < / a : p > < / p : t x B o d y > < / p : s p > < p : s p > < p : n v S p P r > < p : c N v P r   i d = " 8 "   n a m e = " W o r d A r t   1 3 " > < a : e x t L s t > < a : e x t   u r i = " { 5 C D 4 F 7 4 0 - F 8 9 6 - 4 E 4 5 - B 7 9 3 - C C F D 5 7 E 6 F 1 F 7 } " > < a 1 6 : c r e a t i o n I d   x m l n s : a 1 6 = " h t t p : / / s c h e m a s . m i c r o s o f t . c o m / o f f i c e / d r a w i n g / 2 0 1 0 / m a i n "   i d = " { 5 C E 9 9 E 3 4 - 0 7 3 8 - 4 E 4 1 - B 6 2 F - C 5 5 6 2 8 5 3 F D D B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2 7 9 C 8 6 7 7 - 4 C E 9 - 4 C D 3 - 9 9 F 8 - 6 8 2 8 A A A A B 5 3 A } " > < a 1 6 : c r e a t i o n I d   x m l n s : a 1 6 = " h t t p : / / s c h e m a s . m i c r o s o f t . c o m / o f f i c e / d r a w i n g / 2 0 1 0 / m a i n "   i d = " { 5 E 5 8 6 A F 2 - 2 E 6 6 - 4 0 2 4 - 8 4 E 9 - 5 1 5 D 3 3 7 3 A E B D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3 9 1 4 0 0 "   y = " 4 3 4 3 4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2 4 9 A 7 A C D - 6 F 3 F - 4 1 D 2 - 9 7 C F - 2 1 D 0 2 3 1 8 D 8 7 2 } " > < p 1 4 : c r e a t i o n I d   x m l n s : p 1 4 = " h t t p : / / s c h e m a s . m i c r o s o f t . c o m / o f f i c e / p o w e r p o i n t / 2 0 1 0 / m a i n "   v a l = " 1 6 6 4 8 1 2 0 1 9 6 5 4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3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3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6 E 8 6 E 5 6 0 - 8 2 E 9 - 4 1 F 6 - B 8 6 A - E E 6 F 5 B 1 8 3 3 6 7 } " > < a 1 6 : c r e a t i o n I d   x m l n s : a 1 6 = " h t t p : / / s c h e m a s . m i c r o s o f t . c o m / o f f i c e / d r a w i n g / 2 0 1 0 / m a i n "   i d = " { 4 9 0 6 C C F B - 8 6 6 F - 4 0 5 1 - 9 B F 5 - 3 0 C 3 C 5 6 A D B F 3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4 2 7 0 3 8 " / > < a : e x t   c x = " 8 9 9 1 6 0 0 "   c y = " 2 7 7 3 3 6 1 " / > < / a : x f r m > < / p : s p P r > < p : t x B o d y > < a : b o d y P r   r t l C o l = " 0 " /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 2 .   I d e n t i f y   t h e   u n d e r l i n e d   w o r d . < / a : t > < / a : r > < a : b r > < a : r P r   d i r t y = " 0 "   i = " 1 "   l a n g = " e n - U S "   u = " s n g " > < a : s o l i d F i l l > < a : s r g b C l r   v a l = " f f 0 0 0 0 " / > < / a : s o l i d F i l l > < / a : r P r > < / a : b r > < a : b r > < a : r P r   d i r t y = " 0 "   l a n g = " e n - U S "   s z = " 1 8 0 0 " / > < / a : b r > < a : r > < a : r P r   b = " 1 "   d i r t y = " 0 "   l a n g = " e n - U S "   s z = " 3 6 0 0 " > < a : s o l i d F i l l > < a : s r g b C l r   v a l = " 0 0 7 0 c 0 " / > < / a : s o l i d F i l l > < a : l a t i n   t y p e f a c e = " B a d   S c r i p t " / > < / a : r P r > < a : t > T < / a : t > < / a : r > < a : r > < a : r P r   b = " 1 "   d i r t y = " 0 "   l a n g = " e n - U S "   s z = " 3 6 0 0 " > < a : s o l i d F i l l > < a : s r g b C l r   v a l = " 0 0 7 0 c 0 " / > < / a : s o l i d F i l l > < a : l a t i n   t y p e f a c e = " B a d   S c r i p t " / > < / a : r P r > < a : t > h a t  s   w h e n   < / a : t > < / a : r > < a : r > < a : r P r   b = " 1 "   d i r t y = " 0 "   l a n g = " e n - U S "   s z = " 3 6 0 0 "   u = " s n g " > < a : s o l i d F i l l > < a : s r g b C l r   v a l = " 0 0 7 0 c 0 " / > < / a : s o l i d F i l l > < a : l a t i n   t y p e f a c e = " B a d   S c r i p t " / > < / a : r P r > < a : t > h e r < / a : t > < / a : r > < a : r > < a : r P r   b = " 1 "   d i r t y = " 0 "   l a n g = " e n - U S "   s z = " 3 6 0 0 " > < a : s o l i d F i l l > < a : s r g b C l r   v a l = " 0 0 7 0 c 0 " / > < / a : s o l i d F i l l > < a : l a t i n   t y p e f a c e = " B a d   S c r i p t " / > < / a : r P r > < a : t >   t r o u b l e   b e g i n s < / a : t > < / a : r > < a : r > < a : r P r   b = " 1 "   d i r t y = " 0 "   l a n g = " e n - U S "   s z = " 3 6 0 0 " > < a : s o l i d F i l l > < a : s r g b C l r   v a l = " f f 0 0 0 0 " / > < / a : s o l i d F i l l > < a : l a t i n   t y p e f a c e = " B a d   S c r i p t " / > < / a : r P r > < a : t > . < / a : t > < / a : r > < a : r > < a : r P r   d i r t y = " 0 "   l a n g = " e n - U S "   s z = " 4 8 0 0 " > < a : l a t i n   t y p e f a c e = " A r i a l   R o u n d e d   M T   B o l d " / > < / a : r P r > < a : t > . < / a : t > < / a : r > < a : e n d P a r a R P r   d i r t y = " 0 "   l a n g = " e n - U S "   s z = " 4 8 0 0 " > < a : l a t i n   t y p e f a c e = " A r i a l   R o u n d e d   M T   B o l d " / > < / a : e n d P a r a R P r > < / a : p > < / p : t x B o d y > < / p : s p > < p : s p > < p : n v S p P r > < p : c N v P r   i d = " 3 "   n a m e = " O v a l   1 0 " > < a : e x t L s t > < a : e x t   u r i = " { 4 F F D 3 1 1 D - D 5 F 1 - 4 E D 6 - 8 2 B C - 0 3 A F 7 8 6 0 A A 0 4 } " > < a 1 6 : c r e a t i o n I d   x m l n s : a 1 6 = " h t t p : / / s c h e m a s . m i c r o s o f t . c o m / o f f i c e / d r a w i n g / 2 0 1 0 / m a i n "   i d = " { E D B D 6 3 3 1 - 2 0 D 3 - 4 2 E B - 9 7 F 8 - F 6 5 D 4 7 3 1 6 1 C 6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1 5 2 4 0 0 "   y = " 3 8 8 6 2 0 0 " / > < a : e x t   c x = " 6 9 3 4 2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1 2 " > < a : e x t L s t > < a : e x t   u r i = " { D 8 3 2 6 0 F E - 1 C 6 3 - 4 9 5 7 - B 4 D F - D E D 9 3 A 1 5 3 5 7 3 } " > < a 1 6 : c r e a t i o n I d   x m l n s : a 1 6 = " h t t p : / / s c h e m a s . m i c r o s o f t . c o m / o f f i c e / d r a w i n g / 2 0 1 0 / m a i n "   i d = " { 1 1 7 2 9 1 8 8 - 4 5 3 6 - 4 D E 4 - 8 1 B E - B 6 C 5 5 8 0 B E 2 C 8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3 1 7 0 2 3 8 " / > < a : e x t   c x = " 4 3 7 9 9 1 3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 P r o p e r   N o u n   < / a : t > < / a : r > < a : e n d P a r a R P r   d i r t y = " 0 "   l a n g = " e n - U S "   s z = " 4 4 0 0 " / > < / a : p > < / p : t x B o d y > < / p : s p > < p : s p > < p : n v S p P r > < p : c N v P r   i d = " 5 "   n a m e = " R e c t a n g l e   1 3 " > < a : e x t L s t > < a : e x t   u r i = " { 8 F C D 0 A 1 C - B 6 A 5 - 4 4 0 A - 9 9 6 A - 0 F 8 A D 2 F 3 B 5 C 8 } " > < a 1 6 : c r e a t i o n I d   x m l n s : a 1 6 = " h t t p : / / s c h e m a s . m i c r o s o f t . c o m / o f f i c e / d r a w i n g / 2 0 1 0 / m a i n "   i d = " { 4 B 3 B A 2 D C - D D 5 3 - 4 6 1 A - 9 F 2 6 - B B 6 1 6 A E 8 D F 0 7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6 1 5 1 5 6 2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 P o s s e s s i v e   P r o n o u n < / a : t > < / a : r > < a : e n d P a r a R P r   d i r t y = " 0 "   l a n g = " e n - U S "   s z = " 4 4 0 0 " / > < / a : p > < / p : t x B o d y > < / p : s p > < p : s p > < p : n v S p P r > < p : c N v P r   i d = " 6 "   n a m e = " R e c t a n g l e   1 4 " > < a : e x t L s t > < a : e x t   u r i = " { F F C D 7 A D 7 - 2 8 8 1 - 4 F C D - B 1 8 4 - 9 1 0 0 3 A 4 A 0 B B 2 } " > < a 1 6 : c r e a t i o n I d   x m l n s : a 1 6 = " h t t p : / / s c h e m a s . m i c r o s o f t . c o m / o f f i c e / d r a w i n g / 2 0 1 0 / m a i n "   i d = " { F 7 8 F D 1 4 E - 9 0 1 5 - 4 A F 2 - A B 1 2 - 0 3 C D C 9 4 D 5 3 4 0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4 2 0 9 3 8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 N o u n < / a : t > < / a : r > < a : e n d P a r a R P r   d i r t y = " 0 "   l a n g = " e n - U S "   s z = " 4 4 0 0 " / > < / a : p > < / p : t x B o d y > < / p : s p > < p : s p > < p : n v S p P r > < p : c N v P r   i d = " 7 "   n a m e = " R e c t a n g l e   1 5 " > < a : e x t L s t > < a : e x t   u r i = " { 3 6 4 4 6 F 3 4 - 8 8 9 1 - 4 D E 5 - 8 3 5 8 - F 2 E C 9 8 C 6 C 0 E 7 } " > < a 1 6 : c r e a t i o n I d   x m l n s : a 1 6 = " h t t p : / / s c h e m a s . m i c r o s o f t . c o m / o f f i c e / d r a w i n g / 2 0 1 0 / m a i n "   i d = " { E C 4 1 B 6 3 5 - 1 4 C B - 4 2 2 6 - A 2 3 9 - 0 0 6 2 B 6 C E F B B 0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1 1 1 8 8 "   y = " 5 6 3 8 8 0 0 " / > < a : e x t   c x = " 3 1 9 8 8 1 2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 P r o n o u n < / a : t > < / a : r > < a : e n d P a r a R P r   d i r t y = " 0 "   l a n g = " e n - U S "   s z = " 4 4 0 0 " / > < / a : p > < / p : t x B o d y > < / p : s p > < p : s p > < p : n v S p P r > < p : c N v P r   i d = " 8 "   n a m e = " W o r d A r t   1 6 " > < a : e x t L s t > < a : e x t   u r i = " { 7 6 3 C 2 B 6 8 - 1 9 8 D - 4 8 0 1 - B 8 D 7 - D 4 A 4 8 9 F E 5 4 C 7 } " > < a 1 6 : c r e a t i o n I d   x m l n s : a 1 6 = " h t t p : / / s c h e m a s . m i c r o s o f t . c o m / o f f i c e / d r a w i n g / 2 0 1 0 / m a i n "   i d = " { 4 D 3 4 1 0 2 6 - A E 5 9 - 4 D 8 3 - 8 F 1 E - 8 F 4 9 0 E 3 4 B E 8 A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3 1 5 2 0 0 "   y = " 4 0 4 9 7 1 3 " / > < a : e x t   c x = " 1 4 4 7 8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 H e l p   M e 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6 C 3 6 6 A 9 3 - 8 4 5 2 - 4 1 C A - A 8 A 7 - B 1 F F 1 B 0 8 9 E 4 0 } " > < a 1 6 : c r e a t i o n I d   x m l n s : a 1 6 = " h t t p : / / s c h e m a s . m i c r o s o f t . c o m / o f f i c e / d r a w i n g / 2 0 1 0 / m a i n "   i d = " { 3 6 F 6 5 3 5 2 - 5 2 D E - 4 7 F 3 - 8 D B 7 - C C A 7 2 E A C C 2 3 7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5 4 3 8 0 0 "   y = " 4 8 0 0 6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8 0 2 3 1 A 5 4 - 7 8 A 4 - 4 8 8 F - 8 F 0 5 - 5 7 E 2 C D 4 4 F 2 7 D } " > < p 1 4 : c r e a t i o n I d   x m l n s : p 1 4 = " h t t p : / / s c h e m a s . m i c r o s o f t . c o m / o f f i c e / p o w e r p o i n t / 2 0 1 0 / m a i n "   v a l = " 1 6 6 4 8 1 2 0 1 9 6 6 2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4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4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7 D 5 1 6 6 4 B - 6 C 4 F - 4 E 3 B - A 5 F 9 - 6 C 8 B 2 C A B E 2 7 C } " > < a 1 6 : c r e a t i o n I d   x m l n s : a 1 6 = " h t t p : / / s c h e m a s . m i c r o s o f t . c o m / o f f i c e / d r a w i n g / 2 0 1 0 / m a i n "   i d = " { C 4 3 9 5 9 0 0 - B E A 4 - 4 3 B 3 - B F 5 6 - 4 D 4 6 B 0 3 2 A 6 5 6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4 2 7 0 3 8 " / > < a : e x t   c x = " 8 9 9 1 6 0 0 "   c y = " 2 7 7 3 3 6 1 " / > < / a : x f r m > < / p : s p P r > < p : t x B o d y > < a : b o d y P r   r t l C o l = " 0 "   v e r t = " h o r z " > < a : n o r m A u t o f i t / > < / a : b o d y P r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 3 .   I d e n t i f y   t h e   u n d e r l i n e d   w o r d s . < / a : t > < / a : r > < a : b r > < a : r P r   d i r t y = " 0 "   i = " 1 "   l a n g = " e n - U S "   u = " s n g " / > < / a : b r > < a : b r > < a : r P r   d i r t y = " 0 "   l a n g = " e n - U S "   s z = " 1 8 0 0 " / > < / a : b r > < a : r > < a : r P r   d i r t y = " 0 "   l a n g = " e n - U S "   s z = " 4 8 0 0 " > < a : l a t i n   t y p e f a c e = " A r i a l   R o u n d e d   M T   B o l d " / > < / a : r P r > < a : t > . < / a : t > < / a : r > < a : r > < a : r P r   d i r t y = " 0 "   l a n g = " e n - U S " > < a : l a t i n   t y p e f a c e = " A r i a l   R o u n d e d   M T   B o l d " / > < / a : r P r > < a : t >   < / a : t > < / a : r > < a : r > < a : r P r   d i r t y = " 0 "   l a n g = " e n - U S " > < a : l a t i n   t y p e f a c e = " A r i a l   R o u n d e d   M T   B o l d " / > < / a : r P r > < a : t > F r a n k   i n s i s t e d   o n   < / a : t > < / a : r > < a : r > < a : r P r   d i r t y = " 0 "   l a n g = " e n - U S "   u = " s n g " > < a : l a t i n   t y p e f a c e = " A r i a l   R o u n d e d   M T   B o l d " / > < / a : r P r > < a : t > d o i n g   < / a : t > < / a : r > < a : r > < a : r P r   d i r t y = " 0 "   l a n g = " e n - U S " > < a : l a t i n   t y p e f a c e = " A r i a l   R o u n d e d   M T   B o l d " / > < / a : r P r > < a : t > a l l   t h e   w o r k   < / a : t > < / a : r > < a : r > < a : r P r   d i r t y = " 0 "   l a n g = " e n - U S " > < a : l a t i n   t y p e f a c e = " A r i a l   R o u n d e d   M T   B o l d " / > < / a : r P r > < a : t > h i m s e l f . < / a : t > < / a : r > < a : b r > < a : r P r   d i r t y = " 0 "   l a n g = " e n - U S " > < a : l a t i n   t y p e f a c e = " A r i a l   R o u n d e d   M T   B o l d " / > < / a : r P r > < / a : b r > < a : e n d P a r a R P r   d i r t y = " 0 "   l a n g = " e n - U S " > < a : l a t i n   t y p e f a c e = " A r i a l   R o u n d e d   M T   B o l d " / > < / a : e n d P a r a R P r > < / a : p > < / p : t x B o d y > < / p : s p > < p : s p > < p : n v S p P r > < p : c N v P r   i d = " 3 "   n a m e = " O v a l   8 " > < a : e x t L s t > < a : e x t   u r i = " { 6 B 9 6 0 A 5 F - D 4 E 3 - 4 B A 0 - A 1 6 B - 7 9 D F 1 4 0 D 9 7 E 5 } " > < a 1 6 : c r e a t i o n I d   x m l n s : a 1 6 = " h t t p : / / s c h e m a s . m i c r o s o f t . c o m / o f f i c e / d r a w i n g / 2 0 1 0 / m a i n "   i d = " { 4 3 1 9 D D 5 8 - 6 9 8 8 - 4 E 7 D - A C F 0 - 8 7 2 6 1 0 C 4 E C 5 E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1 5 2 4 0 0 "   y = " 5 4 8 6 4 0 0 " / > < a : e x t   c x = " 4 1 1 4 8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9 " > < a : e x t L s t > < a : e x t   u r i = " { 4 E 7 3 7 1 5 C - 7 F F 4 - 4 0 4 6 - 9 F A 9 - 0 B A 5 0 2 C 8 1 2 3 1 } " > < a 1 6 : c r e a t i o n I d   x m l n s : a 1 6 = " h t t p : / / s c h e m a s . m i c r o s o f t . c o m / o f f i c e / d r a w i n g / 2 0 1 0 / m a i n "   i d = " { 8 D 1 E F A 1 2 - 0 5 D A - 4 0 1 B - 8 9 5 6 - 7 5 E B 6 6 E 6 F E 9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2 9 4 9 5 7 5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 G e r u n d < / a : t > < / a : r > < a : e n d P a r a R P r   d i r t y = " 0 "   l a n g = " e n - U S "   s z = " 4 4 0 0 " / > < / a : p > < / p : t x B o d y > < / p : s p > < p : s p > < p : n v S p P r > < p : c N v P r   i d = " 5 "   n a m e = " R e c t a n g l e   1 0 " > < a : e x t L s t > < a : e x t   u r i = " { D B 2 1 8 2 2 7 - 8 5 9 4 - 4 7 0 B - A 6 C 4 - 4 3 1 7 4 9 F 6 1 1 1 9 } " > < a 1 6 : c r e a t i o n I d   x m l n s : a 1 6 = " h t t p : / / s c h e m a s . m i c r o s o f t . c o m / o f f i c e / d r a w i n g / 2 0 1 0 / m a i n "   i d = " { B 8 8 1 0 2 4 0 - A 6 A 5 - 4 5 E C - 8 F F 8 - 0 3 6 8 0 D 3 3 B E F 5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2 2 3 5 1 9 9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 V e r b < / a : t > < / a : r > < a : e n d P a r a R P r   d i r t y = " 0 "   l a n g = " e n - U S "   s z = " 4 4 0 0 " / > < / a : p > < / p : t x B o d y > < / p : s p > < p : s p > < p : n v S p P r > < p : c N v P r   i d = " 6 "   n a m e = " R e c t a n g l e   1 1 " > < a : e x t L s t > < a : e x t   u r i = " { 4 6 5 3 D 5 4 7 - B C D 2 - 4 6 3 D - B C 1 3 - 9 0 2 E 6 9 9 8 8 7 1 5 } " > < a 1 6 : c r e a t i o n I d   x m l n s : a 1 6 = " h t t p : / / s c h e m a s . m i c r o s o f t . c o m / o f f i c e / d r a w i n g / 2 0 1 0 / m a i n "   i d = " { F 1 A E D 9 8 B - 1 C 9 0 - 4 5 D B - B F 5 1 - F 2 8 3 4 7 0 6 1 C 2 0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8 5 5 9 1 3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 A d v e r b < / a : t > < / a : r > < a : e n d P a r a R P r   d i r t y = " 0 "   l a n g = " e n - U S "   s z = " 4 4 0 0 " / > < / a : p > < / p : t x B o d y > < / p : s p > < p : s p > < p : n v S p P r > < p : c N v P r   i d = " 7 "   n a m e = " R e c t a n g l e   1 2 " > < a : e x t L s t > < a : e x t   u r i = " { B 4 6 2 3 7 B F - 9 E 0 7 - 4 5 A 3 - 8 6 2 4 - 4 7 5 0 8 9 2 4 7 0 4 E } " > < a 1 6 : c r e a t i o n I d   x m l n s : a 1 6 = " h t t p : / / s c h e m a s . m i c r o s o f t . c o m / o f f i c e / d r a w i n g / 2 0 1 0 / m a i n "   i d = " { 4 E E F 2 E 2 7 - 2 5 6 A - 4 7 9 4 - B C 3 9 - 3 1 6 7 3 B 1 E A D A F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 P a r t i c i p l e < / a : t > < / a : r > < a : e n d P a r a R P r   d i r t y = " 0 "   l a n g = " e n - U S "   s z = " 4 4 0 0 " / > < / a : p > < / p : t x B o d y > < / p : s p > < p : s p > < p : n v S p P r > < p : c N v P r   i d = " 8 "   n a m e = " W o r d A r t   1 3 " > < a : e x t L s t > < a : e x t   u r i = " { F 1 B D 3 E D E - 2 1 F 6 - 4 8 5 B - B C D D - E 4 B A A 5 B F F 4 2 6 } " > < a 1 6 : c r e a t i o n I d   x m l n s : a 1 6 = " h t t p : / / s c h e m a s . m i c r o s o f t . c o m / o f f i c e / d r a w i n g / 2 0 1 0 / m a i n "   i d = " { 1 C E 8 1 1 B A - 9 5 E 7 - 4 D 7 A - 9 2 E 0 - 8 2 4 1 F E A E 5 3 7 2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 2 8 " > < a : e x t L s t > < a : e x t   u r i = " { 7 6 E 2 E 7 F 5 - 0 0 B 2 - 4 4 8 9 - 9 0 2 E - B 4 3 0 8 8 4 C 9 9 3 2 } " > < a 1 6 : c r e a t i o n I d   x m l n s : a 1 6 = " h t t p : / / s c h e m a s . m i c r o s o f t . c o m / o f f i c e / d r a w i n g / 2 0 1 0 / m a i n "   i d = " { 4 A B 8 2 A A 5 - 7 2 6 D - 4 5 1 8 - A 5 C 4 - F D 5 3 F F 7 9 F A A 3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4 6 7 6 0 0 "   y = " 4 6 4 8 2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C E 1 A C 1 B A - C F 4 B - 4 4 E 5 - 9 C C 4 - 1 7 C 0 6 C 0 B 5 C F F } " > < p 1 4 : c r e a t i o n I d   x m l n s : p 1 4 = " h t t p : / / s c h e m a s . m i c r o s o f t . c o m / o f f i c e / p o w e r p o i n t / 2 0 1 0 / m a i n "   v a l = " 1 6 6 4 8 1 2 0 1 9 6 6 9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5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5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2 6 D 2 7 9 0 F - A 7 9 9 - 4 1 A 4 - A E C B - 9 E D A 6 A 7 7 8 B 7 B } " > < a 1 6 : c r e a t i o n I d   x m l n s : a 1 6 = " h t t p : / / s c h e m a s . m i c r o s o f t . c o m / o f f i c e / d r a w i n g / 2 0 1 0 / m a i n "   i d = " { 2 9 4 E 0 C 8 6 - 6 A D 2 - 4 C F 3 - A 6 8 4 - 8 8 5 0 A 7 5 F F 4 2 7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1 5 2 4 0 0 " / > < a : e x t   c x = " 8 9 9 1 6 0 0 "   c y = " 2 7 7 3 3 6 3 " / > < / a : x f r m > < / p : s p P r > < p : t x B o d y > < a : b o d y P r   r t l C o l = " 0 " /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 4 .   I d e n t i f y   t h e   u n d e r l i n e d   w o r d s . < / a : t > < / a : r > < a : b r > < a : r P r   d i r t y = " 0 "   i = " 1 "   l a n g = " e n - U S "   u = " s n g " > < a : s o l i d F i l l > < a : s r g b C l r   v a l = " f f 0 0 0 0 " / > < / a : s o l i d F i l l > < / a : r P r > < / a : b r > < a : b r > < a : r P r   d i r t y = " 0 "   l a n g = " e n - U S "   s z = " 1 8 0 0 " / > < / a : b r > < a : r > < a : r P r   d i r t y = " 0 "   l a n g = " e n - U S " > < a : l a t i n   t y p e f a c e = " A r i a l   R o u n d e d   M T   B o l d " / > < / a : r P r > < a : t >   S a m < / a : t > < / a : r > < a : r > < a : r P r   d i r t y = " 0 "   l a n g = " e n - U S " > < a : l a t i n   t y p e f a c e = " A r i a l   R o u n d e d   M T   B o l d " / > < / a : r P r > < a : t >   < / a : t > < / a : r > < a : r > < a : r P r   d i r t y = " 0 "   l a n g = " e n - U S "   u = " s n g " > < a : l a t i n   t y p e f a c e = " A r i a l   R o u n d e d   M T   B o l d " / > < / a : r P r > < a : t > t u r n e d < / a : t > < / a : r > < a : r > < a : r P r   d i r t y = " 0 "   l a n g = " e n - U S " > < a : l a t i n   t y p e f a c e = " A r i a l   R o u n d e d   M T   B o l d " / > < / a : r P r > < a : t >   a n d   < / a : t > < / a : r > < a : r > < a : r P r   d i r t y = " 0 "   l a n g = " e n - U S "   u = " s n g " > < a : l a t i n   t y p e f a c e = " A r i a l   R o u n d e d   M T   B o l d " / > < / a : r P r > < a : t > s a w < / a : t > < / a : r > < a : r > < a : r P r   d i r t y = " 0 "   l a n g = " e n - U S " > < a : l a t i n   t y p e f a c e = " A r i a l   R o u n d e d   M T   B o l d " / > < / a : r P r > < a : t >   S u e   < / a : t > < / a : r > < a : r > < a : r P r   d i r t y = " 0 "   l a n g = " e n - U S " > < a : s o l i d F i l l > < a : s r g b C l r   v a l = " 0 0 7 0 c 0 " / > < / a : s o l i d F i l l > < a : l a t i n   t y p e f a c e = " A r i a l   R o u n d e d   M T   B o l d " / > < / a : r P r > < a : t > s t a n d i n g < / a : t > < / a : r > < a : r > < a : r P r   d i r t y = " 0 "   l a n g = " e n - U S " > < a : l a t i n   t y p e f a c e = " A r i a l   R o u n d e d   M T   B o l d " / > < / a : r P r > < a : t >   i n   t h e   d o o r w a y < / a : t > < / a : r > < a : r > < a : r P r   d i r t y = " 0 "   l a n g = " e n - U S " > < a : l a t i n   t y p e f a c e = " A r i a l   R o u n d e d   M T   B o l d " / > < / a : r P r > < a : t > . < / a : t > < / a : r > < a : e n d P a r a R P r   d i r t y = " 0 "   l a n g = " e n - U S " > < a : l a t i n   t y p e f a c e = " A r i a l   R o u n d e d   M T   B o l d " / > < / a : e n d P a r a R P r > < / a : p > < / p : t x B o d y > < / p : s p > < p : s p > < p : n v S p P r > < p : c N v P r   i d = " 3 "   n a m e = " O v a l   7 " > < a : e x t L s t > < a : e x t   u r i = " { 0 3 B 6 B F 4 1 - A 0 2 9 - 4 B 3 0 - 8 8 A A - 1 0 9 C 5 2 8 A 1 E A 9 } " > < a 1 6 : c r e a t i o n I d   x m l n s : a 1 6 = " h t t p : / / s c h e m a s . m i c r o s o f t . c o m / o f f i c e / d r a w i n g / 2 0 1 0 / m a i n "   i d = " { 0 B B 4 B 2 2 3 - 8 A 5 B - 4 4 8 C - A F 4 4 - 7 0 E 0 A 4 E 5 B A 3 8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1 5 2 4 0 0 "   y = " 3 8 1 0 0 0 0 " / > < a : e x t   c x = " 3 7 3 3 8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2 D 7 F 3 7 3 5 - D B 9 1 - 4 E 9 7 - 9 E C 6 - 9 5 E F 5 0 8 3 E E C 9 } " > < a 1 6 : c r e a t i o n I d   x m l n s : a 1 6 = " h t t p : / / s c h e m a s . m i c r o s o f t . c o m / o f f i c e / d r a w i n g / 2 0 1 0 / m a i n "   i d = " { 2 0 7 E A E 9 7 - A F 2 6 - 4 3 4 2 - 8 5 8 1 - 2 8 8 D 3 A A E 7 3 A 1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2 9 4 9 5 7 5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 G e r u n d 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1 A 1 0 E E 1 E - 1 7 E D - 4 F 6 5 - B F 2 2 - 9 D A 8 D 1 9 6 F 0 1 0 } " > < a 1 6 : c r e a t i o n I d   x m l n s : a 1 6 = " h t t p : / / s c h e m a s . m i c r o s o f t . c o m / o f f i c e / d r a w i n g / 2 0 1 0 / m a i n "   i d = " { 1 F 8 5 1 3 8 B - A B F 9 - 4 E 2 8 - 8 7 D 8 - 6 E D 5 9 9 9 3 2 0 E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2 2 3 5 1 9 9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 V e r b 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1 D 2 3 3 3 B 7 - D 1 F B - 4 8 9 8 - 9 6 A 1 - 8 A F 2 3 0 0 F 6 4 8 4 } " > < a 1 6 : c r e a t i o n I d   x m l n s : a 1 6 = " h t t p : / / s c h e m a s . m i c r o s o f t . c o m / o f f i c e / d r a w i n g / 2 0 1 0 / m a i n "   i d = " { 8 E B 0 2 5 F 8 - B 7 0 7 - 4 C 9 7 - 9 F 4 B - D A 2 A C 6 9 F 4 F 2 3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8 5 5 9 1 3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 A d v e r b 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4 5 5 1 5 6 7 F - 8 C E B - 4 F 3 A - 9 C 8 1 - 0 B 7 5 C B 3 2 4 3 D D } " > < a 1 6 : c r e a t i o n I d   x m l n s : a 1 6 = " h t t p : / / s c h e m a s . m i c r o s o f t . c o m / o f f i c e / d r a w i n g / 2 0 1 0 / m a i n "   i d = " { D 2 3 8 5 5 3 2 - B 8 2 C - 4 3 9 6 - 9 D 3 0 - 4 1 C C 7 D 6 0 8 A 6 4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 P a r t i c i p l e 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9 7 3 B 4 3 8 9 - B 3 5 9 - 4 F F 9 - 8 5 9 4 - A 7 7 1 E 4 9 B 0 3 E 8 } " > < a 1 6 : c r e a t i o n I d   x m l n s : a 1 6 = " h t t p : / / s c h e m a s . m i c r o s o f t . c o m / o f f i c e / d r a w i n g / 2 0 1 0 / m a i n "   i d = " { 9 8 E 3 D 2 C 4 - 1 3 6 F - 4 6 E 3 - B 0 C 1 - 8 C 0 3 4 B 7 1 8 8 6 3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6 7 6 0 8 6 F 8 - 1 8 0 C - 4 6 9 C - B 3 E 9 - D 0 E B A 0 A 1 D 4 4 9 } " > < a 1 6 : c r e a t i o n I d   x m l n s : a 1 6 = " h t t p : / / s c h e m a s . m i c r o s o f t . c o m / o f f i c e / d r a w i n g / 2 0 1 0 / m a i n "   i d = " { B 8 0 9 9 4 0 3 - 0 D E 4 - 4 8 3 E - A F 6 2 - A 0 E 5 1 C 4 1 7 9 B 1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6 4 3 8 3 4 "   y = " 4 7 1 4 8 8 4 " / > < a : e x t   c x = " 1 2 1 9 2 0 0 "   c y = " 1 0 0 0 1 3 2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0 7 D 3 1 E 2 A - C B C B - 4 A 6 4 - 8 0 6 9 - 7 7 6 3 E 9 9 E B 8 D 9 } " > < p 1 4 : c r e a t i o n I d   x m l n s : p 1 4 = " h t t p : / / s c h e m a s . m i c r o s o f t . c o m / o f f i c e / p o w e r p o i n t / 2 0 1 0 / m a i n "   v a l = " 1 6 6 4 8 1 2 0 1 9 6 7 6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6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6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8 7 E 8 D 5 D E - 5 D E F - 4 C 3 5 - A E 7 4 - 5 E D 8 F 2 C E 7 3 4 B } " > < a 1 6 : c r e a t i o n I d   x m l n s : a 1 6 = " h t t p : / / s c h e m a s . m i c r o s o f t . c o m / o f f i c e / d r a w i n g / 2 0 1 0 / m a i n "   i d = " { 2 9 1 1 1 B 8 A - 9 F D 2 - 4 9 9 B - A A 9 B - 4 F C 2 C 8 2 3 D A F 8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1 4 6 3 6 4 0 " / > < a : e x t   c x = " 8 9 9 1 6 0 0 "   c y = " 1 4 6 2 7 0 6 " / > < / a : x f r m > < / p : s p P r > < p : t x B o d y > < a : b o d y P r   r t l C o l = " 0 "   v e r t = " h o r z " > < a : s p A u t o F i t / > < / a : b o d y P r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 5 .   I d e n t i f y   t h e   u n d e r l i n e d   w o r d s < / a : t > < / a : r > < a : r > < a : r P r   d i r t y = " 0 "   i = " 1 "   l a n g = " e n - U S "   u = " s n g " / > < a : t > . < / a : t > < / a : r > < a : b r > < a : r P r   d i r t y = " 0 "   i = " 1 "   l a n g = " e n - U S "   u = " s n g " / > < / a : b r > < a : b r > < a : r P r   d i r t y = " 0 "   l a n g = " e n - U S "   s z = " 1 8 0 0 " / > < / a : b r > < a : r > < a : r P r   d i r t y = " 0 "   l a n g = " e n - U S "   s z = " 3 6 0 0 " > < a : s o l i d F i l l > < a : s r g b C l r   v a l = " 0 0 7 0 c 0 " / > < / a : s o l i d F i l l > < a : l a t i n   t y p e f a c e = " L a t o " / > < / a : r P r > < a : t > T h e   m u s e u m < / a : t > < / a : r > < a : r > < a : r P r   d i r t y = " 0 "   l a n g = " e n - U S "   s z = " 3 6 0 0 " > < a : s o l i d F i l l > < a : s r g b C l r   v a l = " 0 0 7 0 c 0 " / > < / a : s o l i d F i l l > < a : l a t i n   t y p e f a c e = " L a t o " / > < / a : r P r > < a : t >   i s   o p e n   < / a : t > < / a : r > < a : r > < a : r P r   d i r t y = " 0 "   l a n g = " e n - U S "   s z = " 3 6 0 0 "   u = " s n g " > < a : s o l i d F i l l > < a : s r g b C l r   v a l = " 0 0 7 0 c 0 " / > < / a : s o l i d F i l l > < a : l a t i n   t y p e f a c e = " L a t o " / > < / a : r P r > < a : t > f r o m < / a : t > < / a : r > < a : r > < a : r P r   d i r t y = " 0 "   l a n g = " e n - U S "   s z = " 3 6 0 0 " > < a : s o l i d F i l l > < a : s r g b C l r   v a l = " 0 0 7 0 c 0 " / > < / a : s o l i d F i l l > < a : l a t i n   t y p e f a c e = " L a t o " / > < / a : r P r > < a : t >   < / a : t > < / a : r > < a : r > < a : r P r   d i r t y = " 0 "   l a n g = " e n - U S "   s z = " 3 6 0 0 " > < a : s o l i d F i l l > < a : s r g b C l r   v a l = " 0 0 7 0 c 0 " / > < / a : s o l i d F i l l > < a : l a t i n   t y p e f a c e = " L a t o " / > < / a : r P r > < a : t >   9 . 3 0   t o   6 . 0 0 < / a : t > < / a : r > < a : e n d P a r a R P r   d i r t y = " 0 "   l a n g = " e n - U S "   s z = " 3 6 0 0 " > < a : s o l i d F i l l > < a : s r g b C l r   v a l = " 0 0 7 0 c 0 " / > < / a : s o l i d F i l l > < a : l a t i n   t y p e f a c e = " L a t o " / > < / a : e n d P a r a R P r > < / a : p > < / p : t x B o d y > < / p : s p > < p : s p > < p : n v S p P r > < p : c N v P r   i d = " 3 "   n a m e = " O v a l   7 " > < a : e x t L s t > < a : e x t   u r i = " { 9 4 0 7 8 0 1 7 - 3 6 E B - 4 1 6 4 - 9 0 3 3 - 9 3 2 0 1 6 1 D B C 0 F } " > < a 1 6 : c r e a t i o n I d   x m l n s : a 1 6 = " h t t p : / / s c h e m a s . m i c r o s o f t . c o m / o f f i c e / d r a w i n g / 2 0 1 0 / m a i n "   i d = " { C E 6 4 D A 5 8 - F F 7 6 - 4 D 5 5 - A C 2 5 - 3 2 1 A 3 9 1 4 0 4 7 E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4 5 7 2 0 0 "   y = " 4 6 4 8 2 0 0 " / > < a : e x t   c x = " 4 3 4 3 4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F 6 0 7 5 3 A 3 - 8 D A 1 - 4 4 8 B - B F 3 D - 5 D 6 9 2 5 1 B 0 F 5 5 } " > < a 1 6 : c r e a t i o n I d   x m l n s : a 1 6 = " h t t p : / / s c h e m a s . m i c r o s o f t . c o m / o f f i c e / d r a w i n g / 2 0 1 0 / m a i n "   i d = " { E 9 7 8 0 E 0 9 - 8 7 2 F - 4 1 7 A - A 1 9 1 - D 1 A 0 0 4 9 7 F 0 B 8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2 9 4 9 5 7 5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 G e r u n d 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C E 7 1 D E 0 B - D B D 3 - 4 0 9 D - 8 D 6 3 - 7 B C A A 5 1 F A D 2 9 } " > < a 1 6 : c r e a t i o n I d   x m l n s : a 1 6 = " h t t p : / / s c h e m a s . m i c r o s o f t . c o m / o f f i c e / d r a w i n g / 2 0 1 0 / m a i n "   i d = " { 5 2 C 8 D F 6 8 - 2 B 0 8 - 4 1 E A - 9 4 8 9 - 5 A E D A E 6 F 6 E 8 7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4 0 7 0 3 4 5 "   c y = " 7 6 9 4 4 1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< / a : t > < / a : r > < a : r > < a : r P r   d i r t y = " 0 "   l a n g = " e n - U S "   s z = " 4 4 0 0 " / > < a : t > C o n j u n c t i o n 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F 0 9 0 A 9 B 3 - 5 5 4 5 - 4 F 8 F - A 4 B 7 - 8 C C 0 F C 5 0 9 7 F A } " > < a 1 6 : c r e a t i o n I d   x m l n s : a 1 6 = " h t t p : / / s c h e m a s . m i c r o s o f t . c o m / o f f i c e / d r a w i n g / 2 0 1 0 / m a i n "   i d = " { 8 1 0 7 2 7 8 F - A 7 8 B - 4 1 0 6 - 9 7 6 C - A B 5 6 C E 7 0 1 F A 3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9 6 6 7 5 " / > < a : e x t   c x = " 3 8 8 1 4 3 7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 P r e p o s i t i o n 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D B 4 A F 6 1 2 - F B 5 C - 4 5 9 4 - 9 A 5 0 - 1 8 8 B 3 A 3 E A 6 4 F } " > < a 1 6 : c r e a t i o n I d   x m l n s : a 1 6 = " h t t p : / / s c h e m a s . m i c r o s o f t . c o m / o f f i c e / d r a w i n g / 2 0 1 0 / m a i n "   i d = " { 0 6 E 3 5 5 8 F - 9 8 2 D - 4 1 3 F - B 8 0 1 - 0 5 B 6 7 0 2 6 E E E 1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2 8 2 5 7 5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 A d v e r b 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C 6 C 8 A B 7 F - 3 E E C - 4 3 7 7 - A 4 0 4 - C 2 5 F 3 D E 2 4 7 8 3 } " > < a 1 6 : c r e a t i o n I d   x m l n s : a 1 6 = " h t t p : / / s c h e m a s . m i c r o s o f t . c o m / o f f i c e / d r a w i n g / 2 0 1 0 / m a i n "   i d = " { 6 D 8 7 6 C 5 A - 5 6 7 9 - 4 E 8 5 - A 2 A 0 - D A 2 F 3 0 0 5 C 6 5 B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7 2 2 6 9 4 2 9 - B 5 6 0 - 4 6 0 1 - 9 0 9 A - D 2 6 9 E 0 4 E 1 1 6 0 } " > < a 1 6 : c r e a t i o n I d   x m l n s : a 1 6 = " h t t p : / / s c h e m a s . m i c r o s o f t . c o m / o f f i c e / d r a w i n g / 2 0 1 0 / m a i n "   i d = " { D 7 F B A E 5 0 - 2 9 B 8 - 4 3 E F - B 8 F D - 4 B E 9 E 7 2 4 7 A A 4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6 2 0 0 0 0 "   y = " 4 7 2 4 4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9 5 B 8 F F E C - 8 8 B 5 - 4 4 9 B - 8 5 7 A - 6 C B 3 3 A 1 C 4 5 4 9 } " > < p 1 4 : c r e a t i o n I d   x m l n s : p 1 4 = " h t t p : / / s c h e m a s . m i c r o s o f t . c o m / o f f i c e / p o w e r p o i n t / 2 0 1 0 / m a i n "   v a l = " 1 6 6 4 8 1 2 0 1 9 6 8 3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7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7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4 C 4 D B 6 F 7 - 9 0 7 7 - 4 A A D - 9 E C 9 - 1 7 E F 0 0 7 1 C 2 F D } " > < a 1 6 : c r e a t i o n I d   x m l n s : a 1 6 = " h t t p : / / s c h e m a s . m i c r o s o f t . c o m / o f f i c e / d r a w i n g / 2 0 1 0 / m a i n "   i d = " { 5 1 1 E 5 9 2 D - 5 5 7 6 - 4 0 F 5 - 9 1 C C - F B 9 B 2 D 5 7 7 8 3 1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1 5 2 4 0 0 " / > < a : e x t   c x = " 8 9 9 1 6 0 0 "   c y = " 2 7 7 3 3 6 3 " / > < / a : x f r m > < / p : s p P r > < p : t x B o d y > < a : b o d y P r   r t l C o l = " 0 " /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 6 < / a : t > < / a : r > < a : r > < a : r P r   d i r t y = " 0 "   i = " 1 "   l a n g = " e n - U S "   u = " s n g " / > < a : t > .   < / a : t > < / a : r > < a : r > < a : r P r   d i r t y = " 0 "   i = " 1 "   l a n g = " e n - U S "   u = " s n g " > < a : s o l i d F i l l > < a : s r g b C l r   v a l = " f f 0 0 0 0 " / > < / a : s o l i d F i l l > < / a : r P r > < a : t > I d e n t i f y   t h e   u n d e r l i n e d   w o r d s . < / a : t > < / a : r > < a : b r > < a : r P r   d i r t y = " 0 "   i = " 1 "   l a n g = " e n - U S "   u = " s n g " / > < / a : b r > < a : b r > < a : r P r   d i r t y = " 0 "   l a n g = " e n - U S "   s z = " 1 8 0 0 " / > < / a : b r > < a : r > < a : r P r   d i r t y = " 0 "   l a n g = " e n - U S "   s z = " 3 6 0 0 " > < a : l a t i n   t y p e f a c e = " L a t o " / > < / a : r P r > < a : t > C o u l d   y o u   s p e a k   < / a : t > < / a : r > < a : r > < a : r P r   d i r t y = " 0 "   l a n g = " e n - U S "   s z = " 3 6 0 0 "   u = " s n g " > < a : l a t i n   t y p e f a c e = " L a t o " / > < / a : r P r > < a : t > m o r e   s l o w l y < / a : t > < / a : r > < a : r > < a : r P r   d i r t y = " 0 "   l a n g = " e n - U S "   s z = " 3 6 0 0 " > < a : l a t i n   t y p e f a c e = " L a t o " / > < / a : r P r > < a : t > ,   p l e a s e < / a : t > < / a : r > < a : r > < a : r P r   d i r t y = " 0 "   l a n g = " e n - U S "   s z = " 3 6 0 0 " > < a : l a t i n   t y p e f a c e = " L a t o " / > < / a : r P r > < a : t > ? < / a : t > < / a : r > < a : e n d P a r a R P r   d i r t y = " 0 "   l a n g = " e n - U S "   s z = " 3 6 0 0 " > < a : l a t i n   t y p e f a c e = " L a t o " / > < / a : e n d P a r a R P r > < / a : p > < / p : t x B o d y > < / p : s p > < p : s p > < p : n v S p P r > < p : c N v P r   i d = " 3 "   n a m e = " O v a l   7 " > < a : e x t L s t > < a : e x t   u r i = " { 8 7 7 2 E 9 7 2 - 4 D D 8 - 4 6 D B - A 7 3 3 - 8 5 E 7 E 1 C A 1 2 7 E } " > < a 1 6 : c r e a t i o n I d   x m l n s : a 1 6 = " h t t p : / / s c h e m a s . m i c r o s o f t . c o m / o f f i c e / d r a w i n g / 2 0 1 0 / m a i n "   i d = " { 8 E 5 C 3 1 B 9 - 1 4 A 0 - 4 3 C C - 8 D A B - 4 A F F 2 4 D 6 B 3 3 1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5 0 4 9 8 6 "   y = " 4 6 3 6 2 5 5 " / > < a : e x t   c x = " 4 8 7 6 8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3 A E 7 D 4 0 C - 3 E 4 6 - 4 0 9 6 - B 3 7 8 - C 2 1 C 0 5 5 0 2 3 2 A } " > < a 1 6 : c r e a t i o n I d   x m l n s : a 1 6 = " h t t p : / / s c h e m a s . m i c r o s o f t . c o m / o f f i c e / d r a w i n g / 2 0 1 0 / m a i n "   i d = " { 6 B 1 2 F 5 D 4 - C 8 3 5 - 4 0 B 3 - 9 2 7 F - C 7 0 E A 6 4 A 3 5 F A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3 8 8 1 4 3 7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 P r e p o s i t i o n 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D 7 A B 6 E B 8 - 6 C 7 7 - 4 C F 4 - 8 A A 9 - 7 3 F D D 0 C B 5 1 1 0 } " > < a 1 6 : c r e a t i o n I d   x m l n s : a 1 6 = " h t t p : / / s c h e m a s . m i c r o s o f t . c o m / o f f i c e / d r a w i n g / 2 0 1 0 / m a i n "   i d = " { 5 D F 7 3 B A 1 - C C A 1 - 4 D 8 9 - 8 1 B 9 - 4 5 8 2 4 F 5 F 6 0 F 2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 P a r t i c i p l e 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2 C A C D 3 1 2 - 3 E 6 5 - 4 F 8 1 - 9 D 2 6 - 9 5 D 9 F 0 5 2 0 2 F 4 } " > < a 1 6 : c r e a t i o n I d   x m l n s : a 1 6 = " h t t p : / / s c h e m a s . m i c r o s o f t . c o m / o f f i c e / d r a w i n g / 2 0 1 0 / m a i n "   i d = " { 8 2 3 9 B 3 3 F - F A 6 B - 4 4 A 9 - A E D E - 2 A C B 3 E 9 8 9 A 4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8 5 5 9 1 3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 A d v e r b 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8 3 5 F 0 8 8 9 - 4 0 8 F - 4 A 1 0 - B D 4 1 - 6 3 D E 8 0 F 7 0 8 0 1 } " > < a 1 6 : c r e a t i o n I d   x m l n s : a 1 6 = " h t t p : / / s c h e m a s . m i c r o s o f t . c o m / o f f i c e / d r a w i n g / 2 0 1 0 / m a i n "   i d = " { A B 9 9 5 7 B 4 - 5 5 6 1 - 4 2 A E - 8 D A 9 - 1 D 4 C 8 C 5 0 F 8 A 7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3 3 2 2 6 3 7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 A d j e c t i v e 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1 D 3 D 6 4 C 7 - 8 3 B 7 - 4 9 A C - B 7 3 0 - 4 9 6 4 5 9 1 C D F 3 8 } " > < a 1 6 : c r e a t i o n I d   x m l n s : a 1 6 = " h t t p : / / s c h e m a s . m i c r o s o f t . c o m / o f f i c e / d r a w i n g / 2 0 1 0 / m a i n "   i d = " { C 5 C B 7 E A A - B 5 A B - 4 4 7 2 - 9 E 5 9 - C 8 0 3 0 D 7 F 7 4 D 8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8 3 7 8 0 "   y = " 3 7 4 8 8 8 7 " / > < a : e x t   c x = " 1 5 5 4 4 4 1 "   c y = " 5 3 8 0 1 0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4 B 5 1 B 9 D 5 - F 8 8 9 - 4 1 7 1 - B 7 2 E - 3 5 7 D A B F 9 F F 0 9 } " > < a 1 6 : c r e a t i o n I d   x m l n s : a 1 6 = " h t t p : / / s c h e m a s . m i c r o s o f t . c o m / o f f i c e / d r a w i n g / 2 0 1 0 / m a i n "   i d = " { B D D 1 F B 8 5 - E A E C - 4 D 9 2 - A 8 F C - E 2 4 3 9 9 E 9 4 4 5 8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7 4 6 7 6 0 0 "   y = " 4 4 9 5 8 0 0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E E 7 D 6 3 3 B - 3 D C 2 - 4 0 5 D - B 6 0 7 - 8 1 8 2 3 9 4 4 2 F D A } " > < p 1 4 : c r e a t i o n I d   x m l n s : p 1 4 = " h t t p : / / s c h e m a s . m i c r o s o f t . c o m / o f f i c e / p o w e r p o i n t / 2 0 1 0 / m a i n "   v a l = " 1 6 6 4 8 1 2 0 1 9 6 9 1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8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8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4 6 B 0 9 C 2 F - C 9 1 1 - 4 B 6 5 - 9 0 7 4 - A A 4 F B A E 8 1 8 C 5 } " > < a 1 6 : c r e a t i o n I d   x m l n s : a 1 6 = " h t t p : / / s c h e m a s . m i c r o s o f t . c o m / o f f i c e / d r a w i n g / 2 0 1 0 / m a i n "   i d = " { D 8 6 3 7 A 1 2 - 7 2 A A - 4 5 2 2 - B 7 1 E - C E 7 7 6 B F 1 C 9 5 8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1 2 3 9 8 6 "   y = " 1 5 2 4 0 0 " / > < a : e x t   c x = " 8 9 9 1 6 0 0 "   c y = " 2 7 7 3 3 6 3 " / > < / a : x f r m > < / p : s p P r > < p : t x B o d y > < a : b o d y P r   r t l C o l = " 0 " / > < a : l s t S t y l e / > < a : p > < a : p P r / > < a : r > < a : r P r   d i r t y = " 0 "   i = " 1 "   l a n g = " e n - U S "   u = " s n g " > < a : s o l i d F i l l > < a : s r g b C l r   v a l = " f f 0 0 0 0 " / > < / a : s o l i d F i l l > < / a : r P r > < a : t > 7 .   I d e n t i f y   t h e   u n d e r l i n e d   w o r d s . < / a : t > < / a : r > < a : b r > < a : r P r   d i r t y = " 0 "   i = " 1 "   l a n g = " e n - U S "   u = " s n g " > < a : s o l i d F i l l > < a : s r g b C l r   v a l = " f f 0 0 0 0 " / > < / a : s o l i d F i l l > < / a : r P r > < / a : b r > < a : b r > < a : r P r   d i r t y = " 0 "   l a n g = " e n - U S "   s z = " 1 8 0 0 " / > < / a : b r > < a : r > < a : r P r   d i r t y = " 0 "   l a n g = " e n - U S "   s z = " 3 6 0 0 " > < a : l a t i n   t y p e f a c e = " L a t o " / > < / a : r P r > < a : t > S o   h e   f l e w   r o u n d   a n d   r o u n d   h e r ,   < / a : t > < / a : r > < a : r > < a : r P r   d i r t y = " 0 "   l a n g = " e n - U S "   s z = " 3 6 0 0 "   u = " s n g " > < a : l a t i n   t y p e f a c e = " L a t o " / > < / a : r P r > < a : t > t o u c h i n g   < / a : t > < / a : r > < a : r > < a : r P r   d i r t y = " 0 "   l a n g = " e n - U S "   s z = " 3 6 0 0 " > < a : l a t i n   t y p e f a c e = " L a t o " / > < / a : r P r > < a : t > t h e   w a t e r   w i t h   h i s   w i n g s . < / a : t > < / a : r > < a : e n d P a r a R P r   d i r t y = " 0 "   l a n g = " e n - U S "   s z = " 3 6 0 0 " > < a : l a t i n   t y p e f a c e = " L a t o " / > < / a : e n d P a r a R P r > < / a : p > < / p : t x B o d y > < / p : s p > < p : s p > < p : n v S p P r > < p : c N v P r   i d = " 3 "   n a m e = " O v a l   7 " > < a : e x t L s t > < a : e x t   u r i = " { A 2 F C 2 1 2 E - 7 0 D 2 - 4 4 2 9 - B 9 8 3 - 5 4 8 8 0 4 B 6 4 B F 3 } " > < a 1 6 : c r e a t i o n I d   x m l n s : a 1 6 = " h t t p : / / s c h e m a s . m i c r o s o f t . c o m / o f f i c e / d r a w i n g / 2 0 1 0 / m a i n "   i d = " { C E A C E 7 E 6 - 7 1 4 F - 4 C F A - 9 3 F 7 - 8 D 1 2 C A 9 F B 8 2 6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4 8 1 0 8 8 "   y = " 3 7 8 6 1 1 1 " / > < a : e x t   c x = " 3 7 3 3 8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F 6 6 5 7 F D 8 - E 8 C 8 - 4 D 0 1 - 9 8 8 E - 7 9 8 5 6 6 3 7 D 0 C 6 } " > < a 1 6 : c r e a t i o n I d   x m l n s : a 1 6 = " h t t p : / / s c h e m a s . m i c r o s o f t . c o m / o f f i c e / d r a w i n g / 2 0 1 0 / m a i n "   i d = " { E 5 1 D 5 5 4 4 - 4 3 E 8 - 4 5 6 3 - B B C 7 - 3 3 5 D 4 6 8 9 7 4 3 3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2 9 4 9 5 7 5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 G e r u n d 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F 7 E 4 A D 7 F - 9 0 B 7 - 4 0 1 4 - 9 3 1 B - 6 4 7 B E 5 4 6 0 C 9 0 } " > < a 1 6 : c r e a t i o n I d   x m l n s : a 1 6 = " h t t p : / / s c h e m a s . m i c r o s o f t . c o m / o f f i c e / d r a w i n g / 2 0 1 0 / m a i n "   i d = " { 6 4 1 8 1 8 7 3 - F 4 B 4 - 4 C 8 B - 8 7 B 9 - 0 E 0 E E 1 1 C 7 2 2 D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 P a r t i c i p l e 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7 1 4 4 E 9 6 E - D A D C - 4 F 8 4 - 8 A D B - 1 B 9 2 0 4 C B 9 7 8 E } " > < a 1 6 : c r e a t i o n I d   x m l n s : a 1 6 = " h t t p : / / s c h e m a s . m i c r o s o f t . c o m / o f f i c e / d r a w i n g / 2 0 1 0 / m a i n "   i d = " { 1 E A 3 F 6 A A - B 8 F 8 - 4 9 8 C - A 0 1 0 - B E 8 D A E 3 8 0 6 5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8 5 5 9 1 3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 A d v e r b 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6 8 4 1 B 2 C 9 - 9 5 F 2 - 4 8 8 1 - A 0 C 6 - 0 9 9 1 0 D D 4 2 A 9 6 } " > < a 1 6 : c r e a t i o n I d   x m l n s : a 1 6 = " h t t p : / / s c h e m a s . m i c r o s o f t . c o m / o f f i c e / d r a w i n g / 2 0 1 0 / m a i n "   i d = " { F D B 1 D 0 C 5 - C F 4 0 - 4 0 B 9 - B 1 B 7 - B F F 3 5 8 E 6 2 4 5 4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2 2 3 5 1 9 9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 V e r b 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A 9 4 E 9 D 5 5 - 8 2 F 8 - 4 8 C C - 9 C 6 5 - 6 4 1 2 3 F 6 4 F 9 E 7 } " > < a 1 6 : c r e a t i o n I d   x m l n s : a 1 6 = " h t t p : / / s c h e m a s . m i c r o s o f t . c o m / o f f i c e / d r a w i n g / 2 0 1 0 / m a i n "   i d = " { 0 2 1 3 B 1 2 D - B 2 8 B - 4 8 D E - B 4 6 9 - 7 B A D 6 E B 8 B D C C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 2 4 " > < a : e x t L s t > < a : e x t   u r i = " { 2 2 3 1 B D 7 6 - 5 7 9 B - 4 4 A F - A E 6 D - A A F 4 2 B 8 8 B E 1 E } " > < a 1 6 : c r e a t i o n I d   x m l n s : a 1 6 = " h t t p : / / s c h e m a s . m i c r o s o f t . c o m / o f f i c e / d r a w i n g / 2 0 1 0 / m a i n "   i d = " { 0 B B F 8 A 9 B - 4 E C 2 - 4 4 C 3 - 8 0 E 1 - 1 9 6 4 A F 4 9 1 C 6 7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8 1 4 3 9 0 0 "   y = " 4 6 4 3 4 4 5 " / > < a : e x t   c x = " 1 2 1 9 2 0 0 "   c y = " 1 1 5 8 8 7 5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F E C 5 5 E 6 E - B B F 3 - 4 5 0 4 - 9 9 A A - 1 A C 5 7 4 D 6 B 6 D A } " > < p 1 4 : c r e a t i o n I d   x m l n s : p 1 4 = " h t t p : / / s c h e m a s . m i c r o s o f t . c o m / o f f i c e / p o w e r p o i n t / 2 0 1 0 / m a i n "   v a l = " 1 6 6 4 8 1 2 0 1 9 6 9 8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slides/slide9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9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2 " > < a : e x t L s t > < a : e x t   u r i = " { A B 0 0 3 8 1 7 - 0 B 2 6 - 4 3 D D - A E E 2 - 9 2 5 A C 8 6 0 5 7 7 C } " > < a 1 6 : c r e a t i o n I d   x m l n s : a 1 6 = " h t t p : / / s c h e m a s . m i c r o s o f t . c o m / o f f i c e / d r a w i n g / 2 0 1 0 / m a i n "   i d = " { 7 5 C 7 C 3 B 6 - C 0 A 2 - 4 4 2 B - 9 4 1 F - B B 4 8 B A 5 D 8 F 1 2 } " / > < / a : e x t > < / a : e x t L s t > < / p : c N v P r > < p : c N v S p P r > < a : s p L o c k s   n o C h a n g e A r r o w h e a d s = " t r u e "   n o G r p = " t r u e " / > < / p : c N v S p P r > < p : n v P r > < p : p h   i d x = " 1 "   t y p e = " t i t l e " / > < / p : n v P r > < / p : n v S p P r > < p : s p P r > < a : x f r m   r o t = " 0 " > < a : o f f   x = " 7 6 2 0 0 "   y = " 1 5 2 4 0 0 " / > < a : e x t   c x = " 8 9 9 1 6 0 0 "   c y = " 2 7 7 3 3 6 3 " / > < / a : x f r m > < / p : s p P r > < p : t x B o d y > < a : b o d y P r   r t l C o l = " 0 " / > < a : l s t S t y l e / > < a : p > < a : p P r / > < a : r > < a : r P r   d i r t y = " 0 "   i = " 1 "   l a n g = " e n - U S "   s z = " 4 0 0 0 "   u = " s n g " > < a : s o l i d F i l l > < a : s r g b C l r   v a l = " f f 0 0 0 0 " / > < / a : s o l i d F i l l > < / a : r P r > < a : t > 8 .   I d e n t i f y   t h e   u n d e r l i n e d   w o r d s . < / a : t > < / a : r > < a : b r > < a : r P r   d i r t y = " 0 "   i = " 1 "   l a n g = " e n - U S "   s z = " 7 2 0 0 "   u = " s n g " / > < / a : b r > < a : b r > < a : r P r   d i r t y = " 0 "   i = " 1 "   l a n g = " e n - U S "   s z = " 2 8 0 0 "   u = " s n g " / > < / a : b r > < a : b r > < a : r P r   d i r t y = " 0 "   l a n g = " e n - U S "   s z = " 1 0 0 0 " / > < / a : b r > < a : r > < a : r P r   d i r t y = " 0 "   l a n g = " e n - U S "   s z = " 3 6 0 0 " > < a : l a t i n   t y p e f a c e = " L a t o " / > < / a : r P r > < a : t > A f t e r   t h e y   h a d   g o n e   h e < / a : t > < / a : r > < a : r > < a : r P r   d i r t y = " 0 "   l a n g = " e n - U S "   s z = " 3 6 0 0 "   u = " s n g " > < a : l a t i n   t y p e f a c e = " L a t o " / > < / a : r P r > < a : t >   f e l t < / a : t > < / a : r > < a : r > < a : r P r   d i r t y = " 0 "   l a n g = " e n - U S "   s z = " 3 6 0 0 " > < a : l a t i n   t y p e f a c e = " L a t o " / > < / a : r P r > < a : t >   l o n e l y . < / a : t > < / a : r > < a : e n d P a r a R P r   d i r t y = " 0 "   l a n g = " e n - U S "   s z = " 3 6 0 0 " > < a : l a t i n   t y p e f a c e = " L a t o " / > < / a : e n d P a r a R P r > < / a : p > < / p : t x B o d y > < / p : s p > < p : s p > < p : n v S p P r > < p : c N v P r   i d = " 3 "   n a m e = " O v a l   7 " > < a : e x t L s t > < a : e x t   u r i = " { B 8 3 8 E C 0 E - 5 5 5 C - 4 E E E - B 3 9 D - 0 6 4 9 A F D F 3 2 6 8 } " > < a 1 6 : c r e a t i o n I d   x m l n s : a 1 6 = " h t t p : / / s c h e m a s . m i c r o s o f t . c o m / o f f i c e / d r a w i n g / 2 0 1 0 / m a i n "   i d = " { 8 7 B 8 E E 3 B - C 2 6 0 - 4 A C 8 - A D A 2 - 0 6 9 8 1 6 4 B 5 3 B C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4 5 7 2 0 0 "   y = " 4 6 4 8 2 0 0 " / > < a : e x t   c x = " 2 9 7 1 8 0 0 "   c y = " 1 0 6 6 8 0 0 " / > < / a : x f r m > < a : p r s t G e o m   p r s t = " e l l i p s e " > < a : a v L s t / > < / a : p r s t G e o m > < a : n o F i l l / > < a : l n   w = " 5 7 1 5 0 " > < a : s o l i d F i l l > < a : s r g b C l r   v a l = " f f 0 0 f f " / > < / a : s o l i d F i l l > < a : r o u n d / > < / a : l n > < / p : s p P r > < p : t x B o d y > < a : b o d y P r   a n c h o r = " c t r "   r t l C o l = " 0 "   v e r t = " h o r z "   w r a p = " n o n e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R e c t a n g l e   8 " > < a : e x t L s t > < a : e x t   u r i = " { C 8 B 9 8 F 5 C - E 0 5 D - 4 B 5 F - A 5 3 4 - 4 2 6 9 6 D B 1 1 1 A 5 } " > < a 1 6 : c r e a t i o n I d   x m l n s : a 1 6 = " h t t p : / / s c h e m a s . m i c r o s o f t . c o m / o f f i c e / d r a w i n g / 2 0 1 0 / m a i n "   i d = " { B C 8 2 3 7 3 1 - 2 6 8 3 - 4 1 8 4 - A 2 4 8 - E B D 3 1 3 D 1 F D C 1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6 9 9 2 5 "   y = " 5 6 0 8 6 3 8 " / > < a : e x t   c x = " 2 9 4 9 5 7 5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 D . )   G e r u n d < / a : t > < / a : r > < a : e n d P a r a R P r   d i r t y = " 0 "   l a n g = " e n - U S "   s z = " 4 4 0 0 " / > < / a : p > < / p : t x B o d y > < / p : s p > < p : s p > < p : n v S p P r > < p : c N v P r   i d = " 5 "   n a m e = " R e c t a n g l e   9 " > < a : e x t L s t > < a : e x t   u r i = " { 1 6 8 8 A 8 0 6 - D 6 B 0 - 4 F 7 3 - B D 6 C - 1 8 8 D 4 2 4 E A D 5 A } " > < a 1 6 : c r e a t i o n I d   x m l n s : a 1 6 = " h t t p : / / s c h e m a s . m i c r o s o f t . c o m / o f f i c e / d r a w i n g / 2 0 1 0 / m a i n "   i d = " { D 7 1 F A 7 9 0 - 9 A 5 7 - 4 4 4 E - A 3 4 A - 8 E 1 9 E 7 C 4 9 8 B F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3 9 7 6 3 "   y = " 3 9 8 9 3 8 8 " / > < a : e x t   c x = " 3 3 5 2 8 0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 B . )   P a r t i c i p l e < / a : t > < / a : r > < a : e n d P a r a R P r   d i r t y = " 0 "   l a n g = " e n - U S "   s z = " 4 4 0 0 " / > < / a : p > < / p : t x B o d y > < / p : s p > < p : s p > < p : n v S p P r > < p : c N v P r   i d = " 6 "   n a m e = " R e c t a n g l e   1 0 " > < a : e x t L s t > < a : e x t   u r i = " { F 4 C 5 6 6 7 4 - 7 6 3 6 - 4 E 2 2 - 8 7 F 7 - F 0 6 D 1 3 1 8 9 3 C 5 } " > < a 1 6 : c r e a t i o n I d   x m l n s : a 1 6 = " h t t p : / / s c h e m a s . m i c r o s o f t . c o m / o f f i c e / d r a w i n g / 2 0 1 0 / m a i n "   i d = " { 9 D 2 5 1 3 1 D - 5 6 6 E - 4 4 5 D - A 6 3 6 - 2 7 2 6 3 3 E F A 4 0 E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0 9 6 0 0 "   y = " 4 7 8 4 7 2 4 " / > < a : e x t   c x = " 2 2 6 5 3 6 2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/ > < a : r > < a : r P r   d i r t y = " 0 "   l a n g = " e n - U S "   s z = " 4 4 0 0 " / > < a : t > C . )   V e r b < / a : t > < / a : r > < a : e n d P a r a R P r   d i r t y = " 0 "   l a n g = " e n - U S "   s z = " 4 4 0 0 " / > < / a : p > < / p : t x B o d y > < / p : s p > < p : s p > < p : n v S p P r > < p : c N v P r   i d = " 7 "   n a m e = " R e c t a n g l e   1 1 " > < a : e x t L s t > < a : e x t   u r i = " { 7 7 D 7 B E 7 6 - F 3 E C - 4 D 4 3 - 9 0 9 E - 7 F F F 4 A 3 4 C 5 4 7 } " > < a 1 6 : c r e a t i o n I d   x m l n s : a 1 6 = " h t t p : / / s c h e m a s . m i c r o s o f t . c o m / o f f i c e / d r a w i n g / 2 0 1 0 / m a i n "   i d = " { F 7 C 5 7 3 2 4 - 2 E 6 E - 4 A 6 6 - 8 6 6 D - F 0 B F 2 9 2 8 3 F 7 3 } " / > < / a : e x t > < / a : e x t L s t > < / p : c N v P r > < p : c N v S p P r > < a : s p L o c k s   n o C h a n g e A r r o w h e a d s = " t r u e " / > < / p : c N v S p P r > < p : n v P r / > < / p : n v S p P r > < p : s p P r > < a : x f r m   r o t = " 0 " > < a : o f f   x = " 6 5 5 6 3 8 "   y = " 3 1 2 4 2 0 0 " / > < a : e x t   c x = " 2 8 2 5 7 5 0 "   c y = " 7 6 2 0 0 0 " / > < / a : x f r m > < a : p r s t G e o m   p r s t = " r e c t " > < a : a v L s t / > < / a : p r s t G e o m > < a : n o F i l l / > < a : l n   w = " 9 5 2 5 " > < a : n o F i l l / > < a : m i t e r   l i m = " 8 0 0 0 0 0 " / > < / a : l n > < / p : s p P r > < p : t x B o d y > < a : b o d y P r   r t l C o l = " 0 "   v e r t = " h o r z "   w r a p = " n o n e " > < a : s p A u t o F i t / > < / a : b o d y P r > < a : l s t S t y l e / > < a : p > < a : p P r > < a : s p c B e f > < a : s p c P c t   v a l = " 2 0 0 0 0 " / > < / a : s p c B e f > < / a : p P r > < a : r > < a : r P r   d i r t y = " 0 "   l a n g = " e n - U S "   s z = " 4 4 0 0 " / > < a : t > A . )   A d v e r b < / a : t > < / a : r > < a : e n d P a r a R P r   d i r t y = " 0 "   l a n g = " e n - U S "   s z = " 4 4 0 0 " / > < / a : p > < / p : t x B o d y > < / p : s p > < p : s p > < p : n v S p P r > < p : c N v P r   i d = " 8 "   n a m e = " W o r d A r t   1 2 " > < a : e x t L s t > < a : e x t   u r i = " { 2 E 3 A 6 0 0 4 - 9 F 3 F - 4 3 D B - 9 8 D E - 3 C 1 F B E D 8 9 3 B C } " > < a 1 6 : c r e a t i o n I d   x m l n s : a 1 6 = " h t t p : / / s c h e m a s . m i c r o s o f t . c o m / o f f i c e / d r a w i n g / 2 0 1 0 / m a i n "   i d = " { 1 9 C F 1 9 5 2 - 3 D E 4 - 4 3 8 4 - B B 0 B - A E 6 A F B 9 C 8 9 7 1 } " / > < / a : e x t > < / a : e x t L s t > < / p : c N v P r > < p : c N v S p P r > < a : s p L o c k s   n o C h a n g e A r r o w h e a d s = " t r u e "   n o C h a n g e S h a p e T y p e = " t r u e " / > < / p : c N v S p P r > < p : n v P r / > < / p : n v S p P r > < p : s p P r > < a : x f r m   r o t = " - 4 8 7 8 0 6 " > < a : o f f   x = " 7 0 1 0 4 0 0 "   y = " 3 8 2 1 1 1 3 " / > < a : e x t   c x = " 1 5 2 4 0 0 0 "   c y = " 5 2 2 2 8 7 " / > < / a : x f r m > < a : p r s t G e o m   p r s t = " r e c t " > < a : a v L s t / > < / a : p r s t G e o m > < / p : s p P r > < p : t x B o d y > < a : b o d y P r   r t l C o l = " 0 "   v e r t = " h o r z "   w r a p = " n o n e " / > < a : l s t S t y l e / > < a : p > < a : p P r   a l g n = " c t r " / > < a : r > < a :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r P r > < a : t > < / a : t > < / a : r > < a : e n d P a r a R P r   d i r t y = " 0 "   l a n g = " e n - U S "   s z = " 3 6 0 0 " > < a : l n   w = " 1 2 7 0 0 " > < a : s o l i d F i l l > < a : s r g b C l r   v a l = " e a e a e a " / > < / a : s o l i d F i l l > < a : r o u n d / > < / a : l n > < a : g r a d F i l l   r o t W i t h S h a p e = " 1 " > < a : g s L s t > < a : g s   p o s = " 0 " > < a : s r g b C l r   v a l = " a 6 0 3 a b " / > < / a : g s > < a : g s   p o s = " 1 2 0 0 0 " > < a : s r g b C l r   v a l = " e 8 1 7 6 6 " / > < / a : g s > < a : g s   p o s = " 2 7 0 0 0 " > < a : s r g b C l r   v a l = " e e 3 f 1 7 " / > < / a : g s > < a : g s   p o s = " 4 8 0 0 0 " > < a : s r g b C l r   v a l = " f f f f 0 0 " / > < / a : g s > < a : g s   p o s = " 6 4 0 0 0 " > < a : s r g b C l r   v a l = " 1 a 8 d 4 8 " / > < / a : g s > < a : g s   p o s = " 7 8 0 0 0 " > < a : s r g b C l r   v a l = " 0 8 1 9 f b " / > < / a : g s > < a : g s   p o s = " 1 0 0 0 0 0 " > < a : s r g b C l r   v a l = " a 6 0 3 a b " / > < / a : g s > < / a : g s L s t > < a : l i n   a n g = " 4 8 0 0 0 0 "   s c a l e d = " 0 " / > < / a : g r a d F i l l > < a : e f f e c t L s t > < a : o u t e r S h d w   d i r = " 2 7 0 0 0 0 0 "   d i s t = " 3 5 9 2 1 "   k x = " 3 5 2 6 3 8 3 "   s y = " 5 0 0 0 0 " > < a : s r g b C l r   v a l = " c 0 c 0 c 0 " > < a : a l p h a   v a l = " 7 9 9 9 9 " / > < / a : s r g b C l r > < / a : o u t e r S h d w > < / a : e f f e c t L s t > < a : l a t i n   t y p e f a c e = " A r i a l   B l a c k " / > < / a : e n d P a r a R P r > < / a : p > < / p : t x B o d y > < / p : s p > < p : p i c > < p : n v P i c P r > < p : c N v P r   d e s c r = " E a r t h - 0 5 - j u n e . g i f r . g i f "   i d = " 9 "   n a m e = " 8AC=>:   2 8 " > < a : e x t L s t > < a : e x t   u r i = " { F D D 9 0 4 7 C - 2 1 C B - 4 1 C 4 - B A E 8 - 3 0 E 3 F 9 8 1 7 E D 9 } " > < a 1 6 : c r e a t i o n I d   x m l n s : a 1 6 = " h t t p : / / s c h e m a s . m i c r o s o f t . c o m / o f f i c e / d r a w i n g / 2 0 1 0 / m a i n "   i d = " { D 6 B 3 7 F 3 C - 4 E 9 0 - 4 C 8 5 - 8 1 4 6 - D 6 4 0 D 2 0 F E 1 C F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c l r C h a n g e > < a : c l r F r o m > < a : s r g b C l r   v a l = " 0 0 0 0 0 0 " / > < / a : c l r F r o m > < a : c l r T o > < a : s r g b C l r   v a l = " 0 0 0 0 0 0 " > < a : a l p h a   v a l = " 0 " / > < / a : s r g b C l r > < / a : c l r T o > < / a : c l r C h a n g e > < / a : b l i p > < a : s t r e t c h > < a : f i l l R e c t / > < / a : s t r e t c h > < / p : b l i p F i l l > < p : s p P r > < a : x f r m   r o t = " 0 " > < a : o f f   x = " 8 2 2 5 4 2 6 "   y = " 4 8 5 7 7 6 0 " / > < a : e x t   c x = " 9 1 8 5 7 3 "   c y = " 8 7 3 1 2 3 " / > < / a : x f r m > < a : p r s t G e o m   p r s t = " r e c t " > < a : a v L s t / > < / a : p r s t G e o m > < a : n o F i l l / > < a : l n   w = " 9 5 2 5 " > < a : n o F i l l / > < a : m i t e r   l i m = " 8 0 0 0 0 0 " / > < / a : l n > < / p : s p P r > < / p : p i c > < / p : s p T r e e > < p : e x t L s t > < p : e x t   u r i = " { B D B E 0 5 0 4 - 3 1 7 A - 4 1 9 3 - 8 3 E 4 - 4 3 7 3 F 9 5 9 0 A D 4 } " > < p 1 4 : c r e a t i o n I d   x m l n s : p 1 4 = " h t t p : / / s c h e m a s . m i c r o s o f t . c o m / o f f i c e / p o w e r p o i n t / 2 0 1 0 / m a i n "   v a l = " 1 6 6 4 8 1 2 0 1 9 7 0 7 " / > < / p : e x t > < / p : e x t L s t > < / p : c S l d > < p : c l r M a p O v r > < a : m a s t e r C l r M a p p i n g / > < / p : c l r M a p O v r > < p : t i m i n g > < p : t n L s t > < p : p a r > < p : c T n   d u r = " i n d e f i n i t e "   i d = " 1 "   n o d e T y p e = " t m R o o t "   r e s t a r t = " n e v e r " > < p : c h i l d T n L s t > < p : s e q   c o n c u r r e n t = " 1 "   n e x t A c = " s e e k " > < p : c T n   d u r = " i n d e f i n i t e "   i d = " 2 "   n o d e T y p e = " m a i n S e q " > < p : c h i l d T n L s t > < p : p a r > < p : c T n   f i l l = " h o l d "   i d = " 3 " > < p : s t C o n d L s t > < p : c o n d   d e l a y = " i n d e f i n i t e " / > < / p : s t C o n d L s t > < p : c h i l d T n L s t > < p : p a r > < p : c T n   f i l l = " h o l d "   i d = " 4 " > < p : s t C o n d L s t > < p : c o n d   d e l a y = " 0 " / > < / p : s t C o n d L s t > < p : c h i l d T n L s t > < p : p a r > < p : c T n   f i l l = " h o l d "   g r p I d = " 0 "   i d = " 5 "   n o d e T y p e = " c l i c k E f f e c t "   p r e s e t C l a s s = " e n t r "   p r e s e t I D = " 1 "   p r e s e t S u b t y p e = " 0 " > < p : s t C o n d L s t > < p : c o n d   d e l a y = " 0 " / > < / p : s t C o n d L s t > < p : c h i l d T n L s t > < p : s e t > < p : c B h v r > < p : c T n   d u r = " 2 5 0 "   f i l l = " h o l d "   i d = " 6 " > < p : s t C o n d L s t > < p : c o n d   d e l a y = " 0 " / > < / p : s t C o n d L s t > < / p : c T n > < p : t g t E l > < p : s p T g t   s p i d = " 3 " / > < / p : t g t E l > < p : a t t r N a m e L s t > < p : a t t r N a m e > s t y l e . v i s i b i l i t y < / p : a t t r N a m e > < / p : a t t r N a m e L s t > < / p : c B h v r > < p : t o > < p : s t r V a l   v a l = " v i s i b l e " / > < / p : t o > < / p : s e t > < / p : c h i l d T n L s t > < / p : c T n > < / p : p a r > < / p : c h i l d T n L s t > < / p : c T n > < / p : p a r > < / p : c h i l d T n L s t > < / p : c T n > < / p : p a r > < / p : c h i l d T n L s t > < / p : c T n > < p : p r e v C o n d L s t > < p : c o n d   d e l a y = " 0 "   e v t = " o n P r e v " > < p : t g t E l > < p : s l d T g t / > < / p : t g t E l > < / p : c o n d > < / p : p r e v C o n d L s t > < p : n e x t C o n d L s t > < p : c o n d   d e l a y = " 0 "   e v t = " o n N e x t " > < p : t g t E l > < p : s l d T g t / > < / p : t g t E l > < / p : c o n d > < / p : n e x t C o n d L s t > < / p : s e q > < / p : c h i l d T n L s t > < / p : c T n > < / p : p a r > < / p : t n L s t > < p : b l d L s t > < p : b l d P   a n i m B g = " 1 "   g r p I d = " 0 "   s p i d = " 3 " / > < / p : b l d L s t > < / p : t i m i n g > < / p : s l d >
</file>

<file path=ppt/theme/theme1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w w w . P r e s e n t e r M e d i a . c o m   -   S t a t i c   G l a s s y   B l u e   E a r t h " > < a : t h e m e E l e m e n t s > < a : c l r S c h e m e   n a m e = " F l o w " > < a : d k 1 > < a : s r g b C l r   v a l = " 0 0 0 0 0 0 " / > < / a : d k 1 > < a : l t 1 > < a : s r g b C l r   v a l = " f f f f f f " / > < / a : l t 1 > < a : d k 2 > < a : s r g b C l r   v a l = " 0 4 6 1 7 b " / > < / a : d k 2 > < a : l t 2 > < a : s r g b C l r   v a l = " d b f 5 f 9 " / > < / a : l t 2 > < a : a c c e n t 1 > < a : s r g b C l r   v a l = " 0 f 6 f c 6 " / > < / a : a c c e n t 1 > < a : a c c e n t 2 > < a : s r g b C l r   v a l = " 0 0 9 d d 9 " / > < / a : a c c e n t 2 > < a : a c c e n t 3 > < a : s r g b C l r   v a l = " 0 b d 0 d 9 " / > < / a : a c c e n t 3 > < a : a c c e n t 4 > < a : s r g b C l r   v a l = " 1 0 c f 9 b " / > < / a : a c c e n t 4 > < a : a c c e n t 5 > < a : s r g b C l r   v a l = " 7 c c a 6 2 " / > < / a : a c c e n t 5 > < a : a c c e n t 6 > < a : s r g b C l r   v a l = " a 5 c 2 4 9 " / > < / a : a c c e n t 6 > < a : h l i n k > < a : s r g b C l r   v a l = " f 4 9 1 0 0 " / > < / a : h l i n k > < a : f o l H l i n k > < a : s r g b C l r   v a l = " 8 5 d f d 0 " / > < / a : f o l H l i n k > < / a : c l r S c h e m e > < a : f o n t S c h e m e   n a m e = " E x e c u t i v e " > < a : m a j o r F o n t > < a : l a t i n   t y p e f a c e = " C e n t u r y   G o t h i c " / > < a : e a   t y p e f a c e = " " / > < a : c s   t y p e f a c e = " " / > < / a : m a j o r F o n t > < a : m i n o r F o n t > < a : l a t i n   t y p e f a c e = " P a l a t i n o   L i n o t y p e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s o l i d F i l l > < a : s c h e m e C l r   v a l = " p h C l r " > < a : s h a d e   v a l = " 9 5 0 0 0 " / > < a : s a t M o d   v a l = " 1 0 4 9 9 9 " / > < / a : s c h e m e C l r > < / a : s o l i d F i l l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4 0 0 0 0 " / > < a : s a t M o d   v a l = " 3 5 0 0 0 0 " / > < / a : s c h e m e C l r > < / a : g s > < a : g s   p o s = " 4 0 0 0 0 " > < a : s c h e m e C l r   v a l = " p h C l r " > < a : t i n t   v a l = " 4 5 0 0 0 " / > < a : s h a d e   v a l = " 9 9 0 0 0 " / > < a : s a t M o d   v a l = " 3 5 0 0 0 0 " / > < / a : s c h e m e C l r > < / a : g s > < a : g s   p o s = " 1 0 0 0 0 0 " > < a : s c h e m e C l r   v a l = " p h C l r " > < a : s h a d e   v a l = " 2 0 0 0 0 " / > < a : s a t M o d   v a l = " 2 5 5 0 0 0 " / > < / a : s c h e m e C l r > < / a : g s > < / a : g s L s t > < a : p a t h   p a t h = " c i r c l e " > < a : f i l l T o R e c t   b = " 1 8 0 0 0 0 "   l = " 5 0 0 0 0 "   r = " 5 0 0 0 0 "   t = " - 8 0 0 0 0 " / > < / a : p a t h > < / a : g r a d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3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/ > < a : e x t r a C l r S c h e m e L s t / > < / a : t h e m e >
</file>

<file path=ppt/theme/theme2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T S 1 0 1 8 5 7 2 5 1 " > < a : t h e m e E l e m e n t s > < a : c l r S c h e m e   n a m e = " F l o w " > < a : d k 1 > < a : s r g b C l r   v a l = " 0 0 0 0 0 0 " / > < / a : d k 1 > < a : l t 1 > < a : s r g b C l r   v a l = " f f f f f f " / > < / a : l t 1 > < a : d k 2 > < a : s r g b C l r   v a l = " 0 4 6 1 7 b " / > < / a : d k 2 > < a : l t 2 > < a : s r g b C l r   v a l = " d b f 5 f 9 " / > < / a : l t 2 > < a : a c c e n t 1 > < a : s r g b C l r   v a l = " 0 f 6 f c 6 " / > < / a : a c c e n t 1 > < a : a c c e n t 2 > < a : s r g b C l r   v a l = " 0 0 9 d d 9 " / > < / a : a c c e n t 2 > < a : a c c e n t 3 > < a : s r g b C l r   v a l = " 0 b d 0 d 9 " / > < / a : a c c e n t 3 > < a : a c c e n t 4 > < a : s r g b C l r   v a l = " 1 0 c f 9 b " / > < / a : a c c e n t 4 > < a : a c c e n t 5 > < a : s r g b C l r   v a l = " 7 c c a 6 2 " / > < / a : a c c e n t 5 > < a : a c c e n t 6 > < a : s r g b C l r   v a l = " a 5 c 2 4 9 " / > < / a : a c c e n t 6 > < a : h l i n k > < a : s r g b C l r   v a l = " f 4 9 1 0 0 " / > < / a : h l i n k > < a : f o l H l i n k > < a : s r g b C l r   v a l = " 8 5 d f d 0 " / > < / a : f o l H l i n k > < / a : c l r S c h e m e > < a : f o n t S c h e m e   n a m e = " E x e c u t i v e " > < a : m a j o r F o n t > < a : l a t i n   t y p e f a c e = " C e n t u r y   G o t h i c " / > < a : e a   t y p e f a c e = " " / > < a : c s   t y p e f a c e = " " / > < / a : m a j o r F o n t > < a : m i n o r F o n t > < a : l a t i n   t y p e f a c e = " P a l a t i n o   L i n o t y p e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s o l i d F i l l > < a : s c h e m e C l r   v a l = " p h C l r " > < a : s h a d e   v a l = " 9 5 0 0 0 " / > < a : s a t M o d   v a l = " 1 0 4 9 9 9 " / > < / a : s c h e m e C l r > < / a : s o l i d F i l l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4 0 0 0 0 " / > < a : s a t M o d   v a l = " 3 5 0 0 0 0 " / > < / a : s c h e m e C l r > < / a : g s > < a : g s   p o s = " 4 0 0 0 0 " > < a : s c h e m e C l r   v a l = " p h C l r " > < a : t i n t   v a l = " 4 5 0 0 0 " / > < a : s h a d e   v a l = " 9 9 0 0 0 " / > < a : s a t M o d   v a l = " 3 5 0 0 0 0 " / > < / a : s c h e m e C l r > < / a : g s > < a : g s   p o s = " 1 0 0 0 0 0 " > < a : s c h e m e C l r   v a l = " p h C l r " > < a : s h a d e   v a l = " 2 0 0 0 0 " / > < a : s a t M o d   v a l = " 2 5 5 0 0 0 " / > < / a : s c h e m e C l r > < / a : g s > < / a : g s L s t > < a : p a t h   p a t h = " c i r c l e " > < a : f i l l T o R e c t   b = " 1 8 0 0 0 0 "   l = " 5 0 0 0 0 "   r = " 5 0 0 0 0 "   t = " - 8 0 0 0 0 " / > < / a : p a t h > < / a : g r a d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3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/ > < a : e x t r a C l r S c h e m e L s t / > < / a : t h e m e >
</file>

<file path=ppt/theme/theme3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w w w . P r e s e n t e r M e d i a . c o m   -   S t a t i c   G l a s s y   B l u e   E a r t h " > < a : t h e m e E l e m e n t s > < a : c l r S c h e m e   n a m e = " F l o w " > < a : d k 1 > < a : s r g b C l r   v a l = " 0 0 0 0 0 0 " / > < / a : d k 1 > < a : l t 1 > < a : s r g b C l r   v a l = " f f f f f f " / > < / a : l t 1 > < a : d k 2 > < a : s r g b C l r   v a l = " 0 4 6 1 7 b " / > < / a : d k 2 > < a : l t 2 > < a : s r g b C l r   v a l = " d b f 5 f 9 " / > < / a : l t 2 > < a : a c c e n t 1 > < a : s r g b C l r   v a l = " 0 f 6 f c 6 " / > < / a : a c c e n t 1 > < a : a c c e n t 2 > < a : s r g b C l r   v a l = " 0 0 9 d d 9 " / > < / a : a c c e n t 2 > < a : a c c e n t 3 > < a : s r g b C l r   v a l = " 0 b d 0 d 9 " / > < / a : a c c e n t 3 > < a : a c c e n t 4 > < a : s r g b C l r   v a l = " 1 0 c f 9 b " / > < / a : a c c e n t 4 > < a : a c c e n t 5 > < a : s r g b C l r   v a l = " 7 c c a 6 2 " / > < / a : a c c e n t 5 > < a : a c c e n t 6 > < a : s r g b C l r   v a l = " a 5 c 2 4 9 " / > < / a : a c c e n t 6 > < a : h l i n k > < a : s r g b C l r   v a l = " f 4 9 1 0 0 " / > < / a : h l i n k > < a : f o l H l i n k > < a : s r g b C l r   v a l = " 8 5 d f d 0 " / > < / a : f o l H l i n k > < / a : c l r S c h e m e > < a : f o n t S c h e m e   n a m e = " E x e c u t i v e " > < a : m a j o r F o n t > < a : l a t i n   t y p e f a c e = " C e n t u r y   G o t h i c " / > < a : e a   t y p e f a c e = " " / > < a : c s   t y p e f a c e = " " / > < / a : m a j o r F o n t > < a : m i n o r F o n t > < a : l a t i n   t y p e f a c e = " P a l a t i n o   L i n o t y p e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s o l i d F i l l > < a : s c h e m e C l r   v a l = " p h C l r " > < a : s h a d e   v a l = " 9 5 0 0 0 " / > < a : s a t M o d   v a l = " 1 0 4 9 9 9 " / > < / a : s c h e m e C l r > < / a : s o l i d F i l l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4 0 0 0 0 " / > < a : s a t M o d   v a l = " 3 5 0 0 0 0 " / > < / a : s c h e m e C l r > < / a : g s > < a : g s   p o s = " 4 0 0 0 0 " > < a : s c h e m e C l r   v a l = " p h C l r " > < a : t i n t   v a l = " 4 5 0 0 0 " / > < a : s h a d e   v a l = " 9 9 0 0 0 " / > < a : s a t M o d   v a l = " 3 5 0 0 0 0 " / > < / a : s c h e m e C l r > < / a : g s > < a : g s   p o s = " 1 0 0 0 0 0 " > < a : s c h e m e C l r   v a l = " p h C l r " > < a : s h a d e   v a l = " 2 0 0 0 0 " / > < a : s a t M o d   v a l = " 2 5 5 0 0 0 " / > < / a : s c h e m e C l r > < / a : g s > < / a : g s L s t > < a : p a t h   p a t h = " c i r c l e " > < a : f i l l T o R e c t   b = " 1 8 0 0 0 0 "   l = " 5 0 0 0 0 "   r = " 5 0 0 0 0 "   t = " - 8 0 0 0 0 " / > < / a : p a t h > < / a : g r a d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3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/ > < a : e x t r a C l r S c h e m e L s t / > < / a : t h e m e >
</file>

<file path=docProps/app.xml>�� < ? x m l   v e r s i o n = " 1 . 0 "   e n c o d i n g = " U T F - 1 6 " ? > < p r o p e r t i e s : P r o p e r t i e s   x m l n s : p r o p e r t i e s = " h t t p : / / s c h e m a s . o p e n x m l f o r m a t s . o r g / o f f i c e D o c u m e n t / 2 0 0 6 / e x t e n d e d - p r o p e r t i e s "   x m l n s : v t = " h t t p : / / s c h e m a s . o p e n x m l f o r m a t s . o r g / o f f i c e D o c u m e n t / 2 0 0 6 / d o c P r o p s V T y p e s " > < p r o p e r t i e s : A p p V e r s i o n > 3 . 0 0 0 0 < / p r o p e r t i e s : A p p V e r s i o n > < p r o p e r t i e s : S c a l e C r o p > f a l s e < / p r o p e r t i e s : S c a l e C r o p > < p r o p e r t i e s : C o m p a n y > C o m p a n y < / p r o p e r t i e s : C o m p a n y > < p r o p e r t i e s : L i n k s U p T o D a t e > f a l s e < / p r o p e r t i e s : L i n k s U p T o D a t e > < p r o p e r t i e s : H y p e r l i n k s C h a n g e d > f a l s e < / p r o p e r t i e s : H y p e r l i n k s C h a n g e d > < p r o p e r t i e s : P r e s e n t a t i o n F o r m a t > O n - S c r e e n   S h o w   ( 4 : 3 ) < / p r o p e r t i e s : P r e s e n t a t i o n F o r m a t > < p r o p e r t i e s : A p p l i c a t i o n > Z o h o   S h o w < / p r o p e r t i e s : A p p l i c a t i o n > < p r o p e r t i e s : S h a r e d D o c > f a l s e < / p r o p e r t i e s : S h a r e d D o c > < / p r o p e r t i e s : P r o p e r t i e s >
</file>

<file path=docProps/core.xml>�� < ? x m l   v e r s i o n = " 1 . 0 "   e n c o d i n g = " U T F - 1 6 " ? > < c p : c o r e P r o p e r t i e s   x m l n s : c p = " h t t p : / / s c h e m a s . o p e n x m l f o r m a t s . o r g / p a c k a g e / 2 0 0 6 / m e t a d a t a / c o r e - p r o p e r t i e s "   x m l n s : d c = " h t t p : / / p u r l . o r g / d c / e l e m e n t s / 1 . 1 / "   x m l n s : d c m i t y p e = " h t t p : / / p u r l . o r g / d c / d c m i t y p e / "   x m l n s : d c t e r m s = " h t t p : / / p u r l . o r g / d c / t e r m s / "   x m l n s : x s i = " h t t p : / / w w w . w 3 . o r g / 2 0 0 1 / X M L S c h e m a - i n s t a n c e " > < d c : t i t l e > S l i d e   1 < / d c : t i t l e > < c p : r e v i s i o n > 1 < / c p : r e v i s i o n > < d c : c r e a t o r > T a t i a n a   G a d z h i m u r a d o v a < / d c : c r e a t o r > < c p : l a s t M o d i f i e d B y > T a t i a n a   G a d z h i m u r a d o v a < / c p : l a s t M o d i f i e d B y > < d c t e r m s : c r e a t e d   x m l n s : x s i = " h t t p : / / w w w . w 3 . o r g / 2 0 0 1 / X M L S c h e m a - i n s t a n c e "   x s i : t y p e = " d c t e r m s : W 3 C D T F " > 2 0 2 2 - 1 0 - 0 3 T 0 7 : 5 5 : 5 1 Z < / d c t e r m s : c r e a t e d > < d c t e r m s : m o d i f i e d   x m l n s : x s i = " h t t p : / / w w w . w 3 . o r g / 2 0 0 1 / X M L S c h e m a - i n s t a n c e "   x s i : t y p e = " d c t e r m s : W 3 C D T F " > 2 0 2 2 - 1 0 - 0 3 T 0 8 : 4 6 : 0 4 Z < / d c t e r m s : m o d i f i e d > < / c p : c o r e P r o p e r t i e s >
</file>