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1" r:id="rId7"/>
    <p:sldId id="263" r:id="rId8"/>
    <p:sldId id="264" r:id="rId9"/>
    <p:sldId id="277" r:id="rId10"/>
    <p:sldId id="278" r:id="rId11"/>
    <p:sldId id="265" r:id="rId12"/>
    <p:sldId id="267" r:id="rId13"/>
    <p:sldId id="268" r:id="rId14"/>
    <p:sldId id="269" r:id="rId15"/>
    <p:sldId id="270" r:id="rId16"/>
    <p:sldId id="271" r:id="rId17"/>
    <p:sldId id="266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2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4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3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1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4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7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0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3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3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4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7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3660-FDA0-4137-98FE-75BAD22CE97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864D-0D99-438C-ADCC-36F64648F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6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215640"/>
            <a:ext cx="9144000" cy="242316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b="1" cap="all" dirty="0" smtClean="0">
                <a:solidFill>
                  <a:srgbClr val="002060"/>
                </a:solidFill>
              </a:rPr>
              <a:t>Неделя весенней безопасности 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в группе «</a:t>
            </a:r>
            <a:r>
              <a:rPr lang="ru-RU" sz="3600" dirty="0" err="1" smtClean="0">
                <a:solidFill>
                  <a:srgbClr val="002060"/>
                </a:solidFill>
              </a:rPr>
              <a:t>АБВГДейка</a:t>
            </a:r>
            <a:r>
              <a:rPr lang="ru-RU" sz="3600" dirty="0" smtClean="0">
                <a:solidFill>
                  <a:srgbClr val="002060"/>
                </a:solidFill>
              </a:rPr>
              <a:t>» и «Солнышко»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(29 марта – 5 апреля 2022 года)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20739" r="17171" b="8053"/>
          <a:stretch/>
        </p:blipFill>
        <p:spPr>
          <a:xfrm>
            <a:off x="186123" y="114448"/>
            <a:ext cx="4303796" cy="310396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749" y="5318760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endParaRPr lang="ru-RU" sz="1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Рисунки детей на тему «Осторожно</a:t>
            </a:r>
            <a:r>
              <a:rPr lang="ru-RU" sz="2000" cap="all" dirty="0" smtClean="0">
                <a:solidFill>
                  <a:srgbClr val="002060"/>
                </a:solidFill>
              </a:rPr>
              <a:t>! Гололёд</a:t>
            </a:r>
            <a:r>
              <a:rPr lang="ru-RU" sz="2000" cap="all" dirty="0" smtClean="0">
                <a:solidFill>
                  <a:srgbClr val="002060"/>
                </a:solidFill>
              </a:rPr>
              <a:t>!» (9 группа)</a:t>
            </a:r>
            <a:endParaRPr lang="ru-RU" sz="2000" cap="all" dirty="0" smtClean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4551" y="-981619"/>
            <a:ext cx="5066312" cy="72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06" y="48372"/>
            <a:ext cx="2855843" cy="153924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cap="all" dirty="0" smtClean="0">
                <a:solidFill>
                  <a:srgbClr val="002060"/>
                </a:solidFill>
              </a:rPr>
              <a:t>День 3</a:t>
            </a:r>
            <a:r>
              <a:rPr lang="ru-RU" sz="3600" dirty="0" smtClean="0">
                <a:solidFill>
                  <a:srgbClr val="002060"/>
                </a:solidFill>
              </a:rPr>
              <a:t>. «Осторожно!  </a:t>
            </a:r>
            <a:r>
              <a:rPr lang="ru-RU" sz="3600" b="1" dirty="0" smtClean="0">
                <a:solidFill>
                  <a:srgbClr val="002060"/>
                </a:solidFill>
              </a:rPr>
              <a:t>Тонкий лёд</a:t>
            </a:r>
            <a:r>
              <a:rPr lang="ru-RU" sz="3600" dirty="0" smtClean="0">
                <a:solidFill>
                  <a:srgbClr val="002060"/>
                </a:solidFill>
              </a:rPr>
              <a:t>!»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95386" y="5640238"/>
            <a:ext cx="10668000" cy="1299336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Инсценировка опасных ситуаций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«дети У водоёма весной»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0" t="3554" r="17051" b="600"/>
          <a:stretch/>
        </p:blipFill>
        <p:spPr>
          <a:xfrm>
            <a:off x="2714850" y="260419"/>
            <a:ext cx="3914536" cy="5408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9" t="7536" r="15653" b="-7536"/>
          <a:stretch/>
        </p:blipFill>
        <p:spPr>
          <a:xfrm>
            <a:off x="6865014" y="260419"/>
            <a:ext cx="4950249" cy="58488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4850" y="5668803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911008" y="5668803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3180522" y="5701310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7376680" y="5685056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1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7" t="19468" r="-2448" b="920"/>
          <a:stretch/>
        </p:blipFill>
        <p:spPr>
          <a:xfrm>
            <a:off x="6412574" y="195174"/>
            <a:ext cx="5671930" cy="5459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11594" r="-1014" b="1836"/>
          <a:stretch/>
        </p:blipFill>
        <p:spPr>
          <a:xfrm>
            <a:off x="323299" y="337254"/>
            <a:ext cx="6008284" cy="4327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6763" y="5383442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299" y="4632687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788971" y="4632687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7222435" y="5383442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416504" y="5850244"/>
            <a:ext cx="10668000" cy="108855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«Случилась беда: Ребёнок провалился под лёд. Что делать?»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295386" y="5640238"/>
            <a:ext cx="10668000" cy="1299336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«Зовём на помощь»</a:t>
            </a:r>
          </a:p>
        </p:txBody>
      </p:sp>
    </p:spTree>
    <p:extLst>
      <p:ext uri="{BB962C8B-B14F-4D97-AF65-F5344CB8AC3E}">
        <p14:creationId xmlns:p14="http://schemas.microsoft.com/office/powerpoint/2010/main" val="29844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13315" y="5002019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3299" y="4081670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788971" y="4114177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6878987" y="5001247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416504" y="5850244"/>
            <a:ext cx="10668000" cy="108855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«Случилась беда: Ребёнок провалился под лёд. Что делать?»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295386" y="5640238"/>
            <a:ext cx="10668000" cy="1299336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«как можно выбраться из воды, если провалился под лёд.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Разные способы»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/>
          <a:stretch/>
        </p:blipFill>
        <p:spPr>
          <a:xfrm>
            <a:off x="323299" y="273815"/>
            <a:ext cx="5819312" cy="3807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8309" r="435"/>
          <a:stretch/>
        </p:blipFill>
        <p:spPr>
          <a:xfrm>
            <a:off x="6413315" y="782693"/>
            <a:ext cx="5550071" cy="41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03375" y="4377968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6569047" y="4406688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416504" y="5850244"/>
            <a:ext cx="10668000" cy="108855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«Случилась беда: Ребёнок провалился под лёд. Что делать?»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295386" y="5640238"/>
            <a:ext cx="10668000" cy="1299336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Игра-ситуация (в бассейне)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«Осторожно. Тонкий лёд!»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7" y="245511"/>
            <a:ext cx="5521739" cy="4141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0" y="245511"/>
            <a:ext cx="5521738" cy="41413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0688" y="4380812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789612" y="4386815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0" y="51543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292" y="4439494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618446" y="4472001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056847" y="5044499"/>
            <a:ext cx="10668000" cy="148882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Выбраться Поможет веревка или палка.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Потом нужно выжать одежду и поспешить в теплое место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18557" r="19556" b="12636"/>
          <a:stretch/>
        </p:blipFill>
        <p:spPr>
          <a:xfrm>
            <a:off x="143205" y="291547"/>
            <a:ext cx="3468838" cy="4147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-1933" r="18567" b="20579"/>
          <a:stretch/>
        </p:blipFill>
        <p:spPr>
          <a:xfrm>
            <a:off x="9390822" y="188965"/>
            <a:ext cx="2554356" cy="4250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89" y="291547"/>
            <a:ext cx="5530597" cy="4147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65796" y="4439494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746189" y="4455747"/>
            <a:ext cx="465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4245732" y="4438430"/>
            <a:ext cx="278295" cy="336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0" y="51543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60499" y="5369177"/>
            <a:ext cx="10668000" cy="148882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Памятка для родителей 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«оказание первой помощи потерпевшим бедствие на воде весной»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«Безопасно наблюдаем ледоход на реке»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4639" r="3365" b="-2995"/>
          <a:stretch/>
        </p:blipFill>
        <p:spPr>
          <a:xfrm>
            <a:off x="891989" y="99773"/>
            <a:ext cx="3702422" cy="5763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7" b="10227"/>
          <a:stretch/>
        </p:blipFill>
        <p:spPr>
          <a:xfrm>
            <a:off x="6586964" y="410817"/>
            <a:ext cx="4713047" cy="434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06" y="48372"/>
            <a:ext cx="2855843" cy="153924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cap="all" dirty="0" smtClean="0">
                <a:solidFill>
                  <a:srgbClr val="002060"/>
                </a:solidFill>
              </a:rPr>
              <a:t>День 4</a:t>
            </a:r>
            <a:r>
              <a:rPr lang="ru-RU" sz="3600" dirty="0" smtClean="0">
                <a:solidFill>
                  <a:srgbClr val="002060"/>
                </a:solidFill>
              </a:rPr>
              <a:t>. «Осторожно!  </a:t>
            </a:r>
            <a:r>
              <a:rPr lang="ru-RU" sz="3600" b="1" dirty="0" smtClean="0">
                <a:solidFill>
                  <a:srgbClr val="002060"/>
                </a:solidFill>
              </a:rPr>
              <a:t>Простуда</a:t>
            </a:r>
            <a:r>
              <a:rPr lang="ru-RU" sz="3600" dirty="0" smtClean="0">
                <a:solidFill>
                  <a:srgbClr val="002060"/>
                </a:solidFill>
              </a:rPr>
              <a:t>!»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24000" y="5514167"/>
            <a:ext cx="10668000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Составление рассказа из личного опыта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«Какое у меня здоровье, и как я о нем забочусь». интервьюирование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10493" r="-4954" b="14207"/>
          <a:stretch/>
        </p:blipFill>
        <p:spPr>
          <a:xfrm>
            <a:off x="4015945" y="48372"/>
            <a:ext cx="5101550" cy="56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0" y="51543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60499" y="5369177"/>
            <a:ext cx="10668000" cy="148882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«Вкусные истории»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Дети поделились Рецептами витаминных салатов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9" y="202095"/>
            <a:ext cx="7354957" cy="5516218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60" y="620643"/>
            <a:ext cx="3089866" cy="217609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11" y="3166885"/>
            <a:ext cx="3095677" cy="21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0" y="51543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60499" y="5369177"/>
            <a:ext cx="10668000" cy="148882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Раскрашивание раскрасок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«вирусам, бактериям, микробам – 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 b="13565"/>
          <a:stretch/>
        </p:blipFill>
        <p:spPr>
          <a:xfrm>
            <a:off x="1903433" y="357808"/>
            <a:ext cx="8252612" cy="50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018" y="167640"/>
            <a:ext cx="2855843" cy="153924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cap="all" dirty="0" smtClean="0">
                <a:solidFill>
                  <a:srgbClr val="002060"/>
                </a:solidFill>
              </a:rPr>
              <a:t>День 1</a:t>
            </a:r>
            <a:r>
              <a:rPr lang="ru-RU" sz="3600" dirty="0" smtClean="0">
                <a:solidFill>
                  <a:srgbClr val="002060"/>
                </a:solidFill>
              </a:rPr>
              <a:t>. «Осторожно!  </a:t>
            </a:r>
            <a:r>
              <a:rPr lang="ru-RU" sz="3600" b="1" dirty="0" smtClean="0">
                <a:solidFill>
                  <a:srgbClr val="002060"/>
                </a:solidFill>
              </a:rPr>
              <a:t>Сосульки</a:t>
            </a:r>
            <a:r>
              <a:rPr lang="ru-RU" sz="3600" dirty="0" smtClean="0">
                <a:solidFill>
                  <a:srgbClr val="002060"/>
                </a:solidFill>
              </a:rPr>
              <a:t>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4000" r="8134" b="2444"/>
          <a:stretch/>
        </p:blipFill>
        <p:spPr>
          <a:xfrm>
            <a:off x="2961861" y="352743"/>
            <a:ext cx="7208743" cy="5931044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514167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Беседа «Изменения в природе весной. Погода и безопасность»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ПРОСМОТР ПРЕЗЕНТАЦИИ «Будьте осторожны – везде Сосульки!»</a:t>
            </a:r>
          </a:p>
        </p:txBody>
      </p:sp>
    </p:spTree>
    <p:extLst>
      <p:ext uri="{BB962C8B-B14F-4D97-AF65-F5344CB8AC3E}">
        <p14:creationId xmlns:p14="http://schemas.microsoft.com/office/powerpoint/2010/main" val="40085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740341" y="5649078"/>
            <a:ext cx="10668000" cy="1275459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Викторина «Знатоки весенней безопасности»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77488" y="92083"/>
            <a:ext cx="2855843" cy="1846689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cap="all" dirty="0" smtClean="0">
                <a:solidFill>
                  <a:srgbClr val="002060"/>
                </a:solidFill>
              </a:rPr>
              <a:t>День </a:t>
            </a:r>
          </a:p>
          <a:p>
            <a:r>
              <a:rPr lang="ru-RU" sz="3600" cap="all" dirty="0" smtClean="0">
                <a:solidFill>
                  <a:srgbClr val="002060"/>
                </a:solidFill>
              </a:rPr>
              <a:t>последний</a:t>
            </a:r>
            <a:r>
              <a:rPr lang="ru-RU" sz="3600" dirty="0" smtClean="0">
                <a:solidFill>
                  <a:srgbClr val="002060"/>
                </a:solidFill>
              </a:rPr>
              <a:t>. «</a:t>
            </a:r>
            <a:r>
              <a:rPr lang="ru-RU" sz="3600" b="1" dirty="0" smtClean="0">
                <a:solidFill>
                  <a:srgbClr val="002060"/>
                </a:solidFill>
              </a:rPr>
              <a:t>Подводим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итоги</a:t>
            </a:r>
            <a:r>
              <a:rPr lang="ru-RU" sz="3600" dirty="0" smtClean="0">
                <a:solidFill>
                  <a:srgbClr val="002060"/>
                </a:solidFill>
              </a:rPr>
              <a:t>!»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17" y="820069"/>
            <a:ext cx="2819589" cy="3759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24734" r="-1014" b="-5314"/>
          <a:stretch/>
        </p:blipFill>
        <p:spPr>
          <a:xfrm>
            <a:off x="86393" y="84861"/>
            <a:ext cx="2886720" cy="3530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/>
          <a:stretch/>
        </p:blipFill>
        <p:spPr>
          <a:xfrm>
            <a:off x="8793917" y="2549520"/>
            <a:ext cx="3292066" cy="3347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31" y="1696545"/>
            <a:ext cx="2798873" cy="37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0" y="51543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60499" y="5369177"/>
            <a:ext cx="10668000" cy="148882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Оформляем стенд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«безопасность – это важно! Знать об этом должен каждый!»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8" y="147819"/>
            <a:ext cx="7436158" cy="55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215640"/>
            <a:ext cx="9144000" cy="242316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b="1" cap="all" dirty="0" smtClean="0">
                <a:solidFill>
                  <a:srgbClr val="002060"/>
                </a:solidFill>
              </a:rPr>
              <a:t>Неделя весенней безопасности 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в группе «</a:t>
            </a:r>
            <a:r>
              <a:rPr lang="ru-RU" sz="3600" dirty="0" err="1" smtClean="0">
                <a:solidFill>
                  <a:srgbClr val="002060"/>
                </a:solidFill>
              </a:rPr>
              <a:t>АБВГДейка</a:t>
            </a:r>
            <a:r>
              <a:rPr lang="ru-RU" sz="3600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(29 марта – 5 апреля 2022 года)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514167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endParaRPr lang="ru-RU" sz="1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Подвижная игра «весенний ручеёк»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9" y="179536"/>
            <a:ext cx="7444870" cy="55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514167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Изготовление предупреждающих знаков-памяток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«Осторожно! Сосульки! Сход снега с крыш!»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t="19754" r="17208" b="5957"/>
          <a:stretch/>
        </p:blipFill>
        <p:spPr>
          <a:xfrm>
            <a:off x="318110" y="316454"/>
            <a:ext cx="5432221" cy="4556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17579" r="20294" b="7854"/>
          <a:stretch/>
        </p:blipFill>
        <p:spPr>
          <a:xfrm>
            <a:off x="5962423" y="669622"/>
            <a:ext cx="5628166" cy="45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06" y="48372"/>
            <a:ext cx="2855843" cy="1539240"/>
          </a:xfr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ru-RU" sz="2000" b="1" cap="all" dirty="0" smtClean="0">
              <a:solidFill>
                <a:srgbClr val="002060"/>
              </a:solidFill>
            </a:endParaRPr>
          </a:p>
          <a:p>
            <a:r>
              <a:rPr lang="ru-RU" sz="3600" cap="all" dirty="0" smtClean="0">
                <a:solidFill>
                  <a:srgbClr val="002060"/>
                </a:solidFill>
              </a:rPr>
              <a:t>День 2</a:t>
            </a:r>
            <a:r>
              <a:rPr lang="ru-RU" sz="3600" dirty="0" smtClean="0">
                <a:solidFill>
                  <a:srgbClr val="002060"/>
                </a:solidFill>
              </a:rPr>
              <a:t>. «Осторожно!  </a:t>
            </a:r>
            <a:r>
              <a:rPr lang="ru-RU" sz="3600" b="1" dirty="0" smtClean="0">
                <a:solidFill>
                  <a:srgbClr val="002060"/>
                </a:solidFill>
              </a:rPr>
              <a:t>Гололёд</a:t>
            </a:r>
            <a:r>
              <a:rPr lang="ru-RU" sz="3600" dirty="0" smtClean="0">
                <a:solidFill>
                  <a:srgbClr val="002060"/>
                </a:solidFill>
              </a:rPr>
              <a:t>!»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24000" y="5514167"/>
            <a:ext cx="10668000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Показ и обсуждение с детьми презентации по теме 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«гололёд и гололедица. Как спастись в гололёд»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61" y="139841"/>
            <a:ext cx="7447467" cy="55218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4831321"/>
            <a:ext cx="1374270" cy="18323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9662" r="-258" b="15969"/>
          <a:stretch/>
        </p:blipFill>
        <p:spPr>
          <a:xfrm>
            <a:off x="295137" y="1905196"/>
            <a:ext cx="2204233" cy="27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030759"/>
            <a:ext cx="12085982" cy="1827241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endParaRPr lang="ru-RU" sz="1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Моделирование проблемных ситуаций и обсуждение путей их решения.</a:t>
            </a: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Практикум с детьми «как избежать падения или как правильно падать»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31189" r="3781" b="-1678"/>
          <a:stretch/>
        </p:blipFill>
        <p:spPr>
          <a:xfrm>
            <a:off x="6297371" y="778910"/>
            <a:ext cx="5628767" cy="4429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9648" r="7710" b="2771"/>
          <a:stretch/>
        </p:blipFill>
        <p:spPr>
          <a:xfrm>
            <a:off x="265862" y="143911"/>
            <a:ext cx="5853733" cy="45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514167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endParaRPr lang="ru-RU" sz="1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Выбираем самую безопасную обувь, чтобы избежать травматизма во время гололёда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11810" r="11209" b="1233"/>
          <a:stretch/>
        </p:blipFill>
        <p:spPr>
          <a:xfrm>
            <a:off x="8217615" y="330585"/>
            <a:ext cx="3299261" cy="5015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4577" r="12514" b="7113"/>
          <a:stretch/>
        </p:blipFill>
        <p:spPr>
          <a:xfrm rot="16200000">
            <a:off x="1661460" y="-634568"/>
            <a:ext cx="5015768" cy="69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514167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endParaRPr lang="ru-RU" sz="1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Изготовление предупреждающих знаков и памяток «Осторожно! Гололёд</a:t>
            </a:r>
            <a:r>
              <a:rPr lang="ru-RU" sz="2000" cap="all" dirty="0" smtClean="0">
                <a:solidFill>
                  <a:srgbClr val="002060"/>
                </a:solidFill>
              </a:rPr>
              <a:t>!» (5 группа)</a:t>
            </a:r>
            <a:endParaRPr lang="ru-RU" sz="2000" cap="all" dirty="0" smtClean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 r="2112" b="6958"/>
          <a:stretch/>
        </p:blipFill>
        <p:spPr>
          <a:xfrm>
            <a:off x="5657435" y="225286"/>
            <a:ext cx="5768919" cy="5602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8" y="119270"/>
            <a:ext cx="4281693" cy="57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ir.mobi/uploads/posts/2021-06/1623872060_21-oir_mobi-p-vesennie-sosulki-priroda-krasivo-foto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106018" y="0"/>
            <a:ext cx="1205947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06018" y="5514167"/>
            <a:ext cx="12085982" cy="153924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 smtClean="0">
              <a:solidFill>
                <a:srgbClr val="002060"/>
              </a:solidFill>
            </a:endParaRPr>
          </a:p>
          <a:p>
            <a:endParaRPr lang="ru-RU" sz="1000" cap="all" dirty="0" smtClean="0">
              <a:solidFill>
                <a:srgbClr val="002060"/>
              </a:solidFill>
            </a:endParaRPr>
          </a:p>
          <a:p>
            <a:r>
              <a:rPr lang="ru-RU" sz="2000" cap="all" dirty="0" smtClean="0">
                <a:solidFill>
                  <a:srgbClr val="002060"/>
                </a:solidFill>
              </a:rPr>
              <a:t>Предупреждающие знаки «Осторожно</a:t>
            </a:r>
            <a:r>
              <a:rPr lang="ru-RU" sz="2000" cap="all" dirty="0" smtClean="0">
                <a:solidFill>
                  <a:srgbClr val="002060"/>
                </a:solidFill>
              </a:rPr>
              <a:t>! Гололёд</a:t>
            </a:r>
            <a:r>
              <a:rPr lang="ru-RU" sz="2000" cap="all" dirty="0" smtClean="0">
                <a:solidFill>
                  <a:srgbClr val="002060"/>
                </a:solidFill>
              </a:rPr>
              <a:t>!» (9 группа)</a:t>
            </a:r>
            <a:endParaRPr lang="ru-RU" sz="2000" cap="all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584" r="-2252"/>
          <a:stretch/>
        </p:blipFill>
        <p:spPr>
          <a:xfrm>
            <a:off x="5765155" y="2737584"/>
            <a:ext cx="6047984" cy="3079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0"/>
          <a:stretch/>
        </p:blipFill>
        <p:spPr>
          <a:xfrm>
            <a:off x="519003" y="182768"/>
            <a:ext cx="4939466" cy="2953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2"/>
          <a:stretch/>
        </p:blipFill>
        <p:spPr>
          <a:xfrm>
            <a:off x="5964218" y="110711"/>
            <a:ext cx="3492642" cy="2371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4"/>
          <a:stretch/>
        </p:blipFill>
        <p:spPr>
          <a:xfrm>
            <a:off x="1786345" y="3486968"/>
            <a:ext cx="3476311" cy="22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386</Words>
  <Application>Microsoft Office PowerPoint</Application>
  <PresentationFormat>Широкоэкранный</PresentationFormat>
  <Paragraphs>97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Супер</dc:creator>
  <cp:lastModifiedBy>Супер</cp:lastModifiedBy>
  <cp:revision>21</cp:revision>
  <dcterms:created xsi:type="dcterms:W3CDTF">2022-04-11T05:37:31Z</dcterms:created>
  <dcterms:modified xsi:type="dcterms:W3CDTF">2022-04-13T06:46:31Z</dcterms:modified>
</cp:coreProperties>
</file>