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60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8" y="4509120"/>
            <a:ext cx="440070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413792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81128"/>
            <a:ext cx="4355976" cy="165618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Better safe than sorry</a:t>
            </a:r>
            <a:endParaRPr lang="ru-RU" sz="54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79"/>
            <a:ext cx="7211144" cy="1143000"/>
          </a:xfrm>
        </p:spPr>
        <p:txBody>
          <a:bodyPr/>
          <a:lstStyle/>
          <a:p>
            <a:r>
              <a:rPr lang="en-US" sz="5400" dirty="0"/>
              <a:t>c</a:t>
            </a:r>
            <a:r>
              <a:rPr lang="en-US" sz="5400" dirty="0" smtClean="0"/>
              <a:t>areful</a:t>
            </a:r>
            <a:r>
              <a:rPr lang="en-US" dirty="0" smtClean="0"/>
              <a:t> -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18214"/>
            <a:ext cx="8208912" cy="357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Safe - </a:t>
            </a:r>
            <a:r>
              <a:rPr lang="ru-RU" sz="6000" dirty="0" smtClean="0"/>
              <a:t> 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Sure – </a:t>
            </a:r>
          </a:p>
          <a:p>
            <a:pPr marL="0" indent="0">
              <a:buNone/>
            </a:pPr>
            <a:r>
              <a:rPr lang="en-US" sz="6000" dirty="0" smtClean="0"/>
              <a:t>Bad - 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297030" y="704681"/>
            <a:ext cx="241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carefully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2558413"/>
            <a:ext cx="1851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safely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83059" y="3541023"/>
            <a:ext cx="1917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surely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3553" y="4781587"/>
            <a:ext cx="1821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b</a:t>
            </a:r>
            <a:r>
              <a:rPr lang="en-US" sz="5400" b="1" dirty="0" smtClean="0"/>
              <a:t>adly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2"/>
            <a:ext cx="2376264" cy="18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3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8"/>
            <a:ext cx="9144000" cy="6865378"/>
          </a:xfrm>
        </p:spPr>
      </p:pic>
    </p:spTree>
    <p:extLst>
      <p:ext uri="{BB962C8B-B14F-4D97-AF65-F5344CB8AC3E}">
        <p14:creationId xmlns:p14="http://schemas.microsoft.com/office/powerpoint/2010/main" val="48338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42900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-</a:t>
            </a:r>
            <a:r>
              <a:rPr lang="en-US" sz="8000" dirty="0" smtClean="0"/>
              <a:t>new words</a:t>
            </a:r>
            <a:br>
              <a:rPr lang="en-US" sz="8000" dirty="0" smtClean="0"/>
            </a:br>
            <a:r>
              <a:rPr lang="en-US" sz="8000" dirty="0" smtClean="0"/>
              <a:t>- safety rules</a:t>
            </a:r>
            <a:br>
              <a:rPr lang="en-US" sz="8000" dirty="0" smtClean="0"/>
            </a:br>
            <a:r>
              <a:rPr lang="en-US" sz="8000" dirty="0" smtClean="0"/>
              <a:t>-word 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2068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What I </a:t>
            </a:r>
            <a:r>
              <a:rPr lang="en-US" sz="5400" b="1" dirty="0" smtClean="0"/>
              <a:t>learned today</a:t>
            </a:r>
            <a:r>
              <a:rPr lang="ru-RU" sz="5400" b="1" dirty="0" smtClean="0"/>
              <a:t>?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17565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963" y="344499"/>
            <a:ext cx="7211144" cy="1143000"/>
          </a:xfrm>
        </p:spPr>
        <p:txBody>
          <a:bodyPr/>
          <a:lstStyle/>
          <a:p>
            <a:r>
              <a:rPr lang="en-US" b="1" i="1" dirty="0"/>
              <a:t>e</a:t>
            </a:r>
            <a:r>
              <a:rPr lang="en-US" b="1" i="1" dirty="0" smtClean="0"/>
              <a:t>xplain the words in Russian</a:t>
            </a:r>
            <a:endParaRPr lang="ru-RU" b="1" i="1" dirty="0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310770" y="4178922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4750614" y="192226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5430924" y="1898784"/>
            <a:ext cx="318388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Give to some </a:t>
            </a:r>
            <a:endParaRPr lang="ru-RU" sz="3600" dirty="0" smtClean="0">
              <a:latin typeface="Arial" charset="0"/>
              <a:cs typeface="Aharoni" panose="02010803020104030203" pitchFamily="2" charset="-79"/>
            </a:endParaRPr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363999" y="26481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2767965" y="340704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" name="Rectangle 267"/>
          <p:cNvSpPr>
            <a:spLocks noChangeArrowheads="1"/>
          </p:cNvSpPr>
          <p:nvPr/>
        </p:nvSpPr>
        <p:spPr bwMode="ltGray">
          <a:xfrm rot="3419336">
            <a:off x="2903250" y="497994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3060033" y="3317769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 dirty="0">
              <a:latin typeface="Arial" charset="0"/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3491880" y="3374412"/>
            <a:ext cx="581120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small hole to look through 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1078659" y="4135924"/>
            <a:ext cx="57855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Machine that signals danger 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 Box 272"/>
          <p:cNvSpPr txBox="1">
            <a:spLocks noChangeArrowheads="1"/>
          </p:cNvSpPr>
          <p:nvPr/>
        </p:nvSpPr>
        <p:spPr bwMode="gray">
          <a:xfrm>
            <a:off x="3712603" y="4936269"/>
            <a:ext cx="532389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Connect or fix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sth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position 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8659" y="2560832"/>
            <a:ext cx="3084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Identificatio</a:t>
            </a:r>
            <a:r>
              <a:rPr lang="en-US" sz="3600" dirty="0" smtClean="0">
                <a:latin typeface="Arial" charset="0"/>
              </a:rPr>
              <a:t>n</a:t>
            </a:r>
            <a:r>
              <a:rPr lang="en-US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25" name="Rectangle 257"/>
          <p:cNvSpPr>
            <a:spLocks noChangeArrowheads="1"/>
          </p:cNvSpPr>
          <p:nvPr/>
        </p:nvSpPr>
        <p:spPr bwMode="gray">
          <a:xfrm rot="3419336">
            <a:off x="459751" y="58371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205321" y="5794032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Turned on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27" name="AutoShape 2" descr="https://media.baamboozle.com/uploads/images/69723/1625202525_110889_ur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1"/>
            <a:ext cx="2339752" cy="18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466" y="320262"/>
            <a:ext cx="6084168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m</a:t>
            </a:r>
            <a:r>
              <a:rPr lang="en-US" b="1" u="sng" dirty="0" smtClean="0"/>
              <a:t>atch these sentences and words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to some                                   </a:t>
            </a:r>
            <a:r>
              <a:rPr lang="en-US" u="sng" dirty="0" smtClean="0"/>
              <a:t>peephole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</a:t>
            </a:r>
            <a:r>
              <a:rPr lang="en-US" dirty="0" smtClean="0"/>
              <a:t>                                 </a:t>
            </a:r>
            <a:r>
              <a:rPr lang="en-US" u="sng" dirty="0" smtClean="0"/>
              <a:t>switched on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small  hole to look through    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/>
              <a:t>ID     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that signals danger       </a:t>
            </a:r>
            <a:r>
              <a:rPr lang="en-US" u="sng" dirty="0" smtClean="0"/>
              <a:t>alarm system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of fix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position           </a:t>
            </a:r>
            <a:r>
              <a:rPr lang="en-US" u="sng" dirty="0" smtClean="0"/>
              <a:t>install</a:t>
            </a:r>
            <a:r>
              <a:rPr lang="en-US" dirty="0" smtClean="0"/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Turned  on                                      </a:t>
            </a:r>
            <a:r>
              <a:rPr lang="en-US" u="sng" dirty="0" smtClean="0"/>
              <a:t>hand over</a:t>
            </a:r>
            <a:endParaRPr lang="ru-RU" u="sng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03848" y="2420888"/>
            <a:ext cx="3096344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59832" y="2852936"/>
            <a:ext cx="316835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652120" y="2420888"/>
            <a:ext cx="64807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0924" y="4077072"/>
            <a:ext cx="725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148064" y="4581128"/>
            <a:ext cx="115212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699792" y="3140968"/>
            <a:ext cx="3456384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2"/>
            <a:ext cx="2376264" cy="18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4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/>
              <a:t>let’s check</a:t>
            </a: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Peephole – 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дверной глазок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dirty="0" smtClean="0"/>
              <a:t>Switched on –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включен 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dirty="0" smtClean="0"/>
              <a:t>ID –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идентификация 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dirty="0" smtClean="0"/>
              <a:t>Alarm system –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сигнализация 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dirty="0" smtClean="0"/>
              <a:t>Install –</a:t>
            </a:r>
            <a:r>
              <a:rPr lang="ru-RU" sz="4400" dirty="0" smtClean="0"/>
              <a:t>  </a:t>
            </a:r>
            <a:r>
              <a:rPr lang="ru-RU" sz="4400" dirty="0" smtClean="0">
                <a:solidFill>
                  <a:srgbClr val="002060"/>
                </a:solidFill>
              </a:rPr>
              <a:t>установить 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dirty="0" smtClean="0"/>
              <a:t>Hand over – </a:t>
            </a:r>
            <a:r>
              <a:rPr lang="ru-RU" sz="4400" dirty="0" smtClean="0">
                <a:solidFill>
                  <a:srgbClr val="002060"/>
                </a:solidFill>
              </a:rPr>
              <a:t>передать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2"/>
            <a:ext cx="2376264" cy="18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62" y="-3092"/>
            <a:ext cx="9165062" cy="429618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" y="4293096"/>
            <a:ext cx="9162117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37112"/>
            <a:ext cx="72111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4" y="0"/>
            <a:ext cx="9155183" cy="3068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785"/>
            <a:ext cx="9144000" cy="37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7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816"/>
            <a:ext cx="9252520" cy="7001584"/>
          </a:xfrm>
        </p:spPr>
      </p:pic>
    </p:spTree>
    <p:extLst>
      <p:ext uri="{BB962C8B-B14F-4D97-AF65-F5344CB8AC3E}">
        <p14:creationId xmlns:p14="http://schemas.microsoft.com/office/powerpoint/2010/main" val="113235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4" y="0"/>
            <a:ext cx="9048839" cy="2880320"/>
          </a:xfrm>
        </p:spPr>
      </p:pic>
      <p:pic>
        <p:nvPicPr>
          <p:cNvPr id="2050" name="Picture 2" descr="https://kdc-kytalyk.saha.muzkult.ru/media/2021/10/16/1306431395/fell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80320"/>
            <a:ext cx="3888432" cy="39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1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8" y="4667401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What</a:t>
            </a:r>
            <a:r>
              <a:rPr lang="ru-RU" b="1" dirty="0" smtClean="0"/>
              <a:t> </a:t>
            </a:r>
            <a:r>
              <a:rPr lang="en-US" b="1" dirty="0" smtClean="0"/>
              <a:t>is Jo’s dad doing</a:t>
            </a:r>
            <a:r>
              <a:rPr lang="ru-RU" b="1" dirty="0" smtClean="0"/>
              <a:t>?</a:t>
            </a:r>
            <a:br>
              <a:rPr lang="ru-RU" b="1" dirty="0" smtClean="0"/>
            </a:br>
            <a:r>
              <a:rPr lang="ru-RU" b="1" dirty="0" smtClean="0"/>
              <a:t>2. </a:t>
            </a:r>
            <a:r>
              <a:rPr lang="en-US" b="1" dirty="0" smtClean="0"/>
              <a:t>What problems do the burglars cause</a:t>
            </a:r>
            <a:r>
              <a:rPr lang="ru-RU" b="1" dirty="0" smtClean="0"/>
              <a:t>?</a:t>
            </a:r>
            <a:br>
              <a:rPr lang="ru-RU" b="1" dirty="0" smtClean="0"/>
            </a:br>
            <a:r>
              <a:rPr lang="ru-RU" b="1" dirty="0" smtClean="0"/>
              <a:t>3.</a:t>
            </a:r>
            <a:r>
              <a:rPr lang="en-US" b="1" dirty="0"/>
              <a:t> </a:t>
            </a:r>
            <a:r>
              <a:rPr lang="en-US" b="1" dirty="0" smtClean="0"/>
              <a:t>What advice does Jo give Dan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" y="-171400"/>
            <a:ext cx="4507137" cy="4186165"/>
          </a:xfrm>
          <a:prstGeom prst="rect">
            <a:avLst/>
          </a:prstGeom>
        </p:spPr>
      </p:pic>
      <p:pic>
        <p:nvPicPr>
          <p:cNvPr id="5122" name="Picture 2" descr="https://eso-35.ru/wp-content/uploads/2022/05/3143400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84879"/>
            <a:ext cx="4658049" cy="41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x. 2a, p.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117" y="4283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7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3ab5c0f179b427e7f8d51dbed7df56e8566ec4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119</Words>
  <Application>Microsoft Office PowerPoint</Application>
  <PresentationFormat>Экран (4:3)</PresentationFormat>
  <Paragraphs>34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Aharoni</vt:lpstr>
      <vt:lpstr>Arial</vt:lpstr>
      <vt:lpstr>Calibri</vt:lpstr>
      <vt:lpstr>Тема Office</vt:lpstr>
      <vt:lpstr>Better safe than sorry</vt:lpstr>
      <vt:lpstr>explain the words in Russian</vt:lpstr>
      <vt:lpstr>match these sentences and words</vt:lpstr>
      <vt:lpstr>let’s check</vt:lpstr>
      <vt:lpstr>Презентация PowerPoint</vt:lpstr>
      <vt:lpstr>Презентация PowerPoint</vt:lpstr>
      <vt:lpstr>Презентация PowerPoint</vt:lpstr>
      <vt:lpstr>Презентация PowerPoint</vt:lpstr>
      <vt:lpstr>1. What is Jo’s dad doing? 2. What problems do the burglars cause? 3. What advice does Jo give Dan?</vt:lpstr>
      <vt:lpstr>careful - ?</vt:lpstr>
      <vt:lpstr>Презентация PowerPoint</vt:lpstr>
      <vt:lpstr>-new words - safety rules -word formation </vt:lpstr>
    </vt:vector>
  </TitlesOfParts>
  <Company>presentation-creation.ru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Юрист</dc:title>
  <dc:creator>obstinate</dc:creator>
  <dc:description>Шаблон презентации с сайта https://presentation-creation.ru/</dc:description>
  <cp:lastModifiedBy>reebool</cp:lastModifiedBy>
  <cp:revision>32</cp:revision>
  <dcterms:created xsi:type="dcterms:W3CDTF">2018-02-25T09:09:03Z</dcterms:created>
  <dcterms:modified xsi:type="dcterms:W3CDTF">2022-09-08T06:27:41Z</dcterms:modified>
</cp:coreProperties>
</file>