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5" r:id="rId4"/>
    <p:sldId id="268" r:id="rId5"/>
    <p:sldId id="258" r:id="rId6"/>
    <p:sldId id="259" r:id="rId7"/>
    <p:sldId id="260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45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52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437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58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8912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28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06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3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1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7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21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6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5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CDAF1-B7A6-4867-A9A3-5CB32A461EF2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945EF9-DF78-4D59-A5C4-F0CF8F422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5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jpeg"/><Relationship Id="rId7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975" y="26035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Gadget madness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14" name="Рисунок 4" descr="Картинки по запросу картинки электронных кни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1792696" y="5971876"/>
            <a:ext cx="272356" cy="2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4" descr="Картинки по запросу картинки лаптопа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316" name="AutoShape 10" descr="Картинки по запросу картинки лэптопа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13317" name="AutoShape 12" descr="Картинки по запросу картинки лэптопа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13318" name="Picture 14" descr="Картинки по запросу картинки лэптоп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39" y="2060576"/>
            <a:ext cx="2898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12" descr="Картинки по запросу картинки двд пле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0669" y="4575970"/>
            <a:ext cx="288131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13" descr="Картинки по запросу картинки наушник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6950" y="2492376"/>
            <a:ext cx="1841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Рисунок 14" descr="Картинки по запросу картинки игрушек робото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83563" y="188913"/>
            <a:ext cx="20891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3" descr="223358891162378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92313" y="4652963"/>
            <a:ext cx="2627312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4" descr="xperia-z-ultr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27125" y="1700214"/>
            <a:ext cx="3924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s://phonoteka.org/uploads/posts/2021-04/thumbs/1619485721_6-phonoteka_org-p-fon-dlya-elektronnoi-knigi-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94" y="160338"/>
            <a:ext cx="1694882" cy="16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306" y="3214191"/>
            <a:ext cx="1927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Mobile phone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09278" y="3872617"/>
            <a:ext cx="1758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headphones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0960" y="1098229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E-book device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88176" y="6320349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DVD player</a:t>
            </a:r>
            <a:endParaRPr lang="ru-RU" b="1" dirty="0"/>
          </a:p>
        </p:txBody>
      </p:sp>
      <p:pic>
        <p:nvPicPr>
          <p:cNvPr id="3078" name="Picture 6" descr="https://oboi.ws/filters/lomo_25_838_oboi_mp3_pleer_1920x12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4146" y="4622223"/>
            <a:ext cx="2312123" cy="144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50173" y="6320349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MP3 player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8266" y="4943612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Digital camera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7762" y="2435662"/>
            <a:ext cx="101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laptop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357117" y="1037165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Robot pet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478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277" y="337507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Ex.5 </a:t>
            </a:r>
            <a:endParaRPr lang="ru-RU" dirty="0"/>
          </a:p>
        </p:txBody>
      </p:sp>
      <p:pic>
        <p:nvPicPr>
          <p:cNvPr id="2050" name="Picture 2" descr="https://zaochnik.ru/uploads/2021/01/13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26" y="1264555"/>
            <a:ext cx="9648461" cy="542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98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Which gadgets do you use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?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What for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?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0702" y="1664494"/>
            <a:ext cx="4824412" cy="4525963"/>
          </a:xfrm>
        </p:spPr>
        <p:txBody>
          <a:bodyPr>
            <a:noAutofit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Listen to music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Send an e-mail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Take pictures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Watch films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Play with it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Talk to friends and family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Read something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Send text messages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Surf the Net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4339" name="Содержимое 3" descr="Картинки по запросу картинки современных гаджетов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15840177">
            <a:off x="7924800" y="2270125"/>
            <a:ext cx="661988" cy="1233488"/>
          </a:xfrm>
        </p:spPr>
      </p:pic>
      <p:pic>
        <p:nvPicPr>
          <p:cNvPr id="14340" name="Picture 14" descr="Картинки по запросу картинки лэптоп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0189" y="3500438"/>
            <a:ext cx="130968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6" descr="Картинки по запросу картинки электронных кни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5726" y="1341438"/>
            <a:ext cx="12239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7" descr="Картинки по запросу картинки двд плее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5639" y="2636838"/>
            <a:ext cx="12969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Картинки по запросу картинки фотоаппарат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3500438"/>
            <a:ext cx="1225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9" descr="Картинки по запросу картинки игрушек роботов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04289" y="4868864"/>
            <a:ext cx="15843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0" descr="Картинки по запросу картинки наушников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88163" y="5157789"/>
            <a:ext cx="10795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1" descr="Тамагочи - знаменитый виртуальный питомец родом из Японии"/>
          <p:cNvPicPr>
            <a:picLocks noChangeAspect="1" noChangeArrowheads="1"/>
          </p:cNvPicPr>
          <p:nvPr/>
        </p:nvPicPr>
        <p:blipFill>
          <a:blip r:embed="rId9"/>
          <a:srcRect l="36118" r="20274"/>
          <a:stretch>
            <a:fillRect/>
          </a:stretch>
        </p:blipFill>
        <p:spPr bwMode="auto">
          <a:xfrm>
            <a:off x="6816725" y="1052513"/>
            <a:ext cx="9350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92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038" y="340283"/>
            <a:ext cx="8911687" cy="12808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 smtClean="0">
                <a:solidFill>
                  <a:srgbClr val="0070C0"/>
                </a:solidFill>
              </a:rPr>
              <a:t>Future forms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520499" y="1417456"/>
            <a:ext cx="8537900" cy="4475162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en-US" sz="7300" b="1" dirty="0"/>
              <a:t>will + verb / won’t + verb </a:t>
            </a:r>
            <a:r>
              <a:rPr lang="ru-RU" sz="7300" b="1" dirty="0">
                <a:solidFill>
                  <a:srgbClr val="0070C0"/>
                </a:solidFill>
              </a:rPr>
              <a:t>будущее время (</a:t>
            </a:r>
            <a:r>
              <a:rPr lang="ru-RU" sz="7300" b="1" dirty="0" smtClean="0">
                <a:solidFill>
                  <a:srgbClr val="0070C0"/>
                </a:solidFill>
              </a:rPr>
              <a:t>предсказания</a:t>
            </a:r>
            <a:r>
              <a:rPr lang="en-US" sz="7300" b="1" dirty="0" smtClean="0">
                <a:solidFill>
                  <a:srgbClr val="0070C0"/>
                </a:solidFill>
              </a:rPr>
              <a:t>, </a:t>
            </a:r>
            <a:r>
              <a:rPr lang="ru-RU" sz="7300" b="1" dirty="0" smtClean="0">
                <a:solidFill>
                  <a:srgbClr val="0070C0"/>
                </a:solidFill>
              </a:rPr>
              <a:t>обещани</a:t>
            </a:r>
            <a:r>
              <a:rPr lang="ru-RU" sz="7300" b="1" dirty="0" smtClean="0">
                <a:solidFill>
                  <a:srgbClr val="0070C0"/>
                </a:solidFill>
              </a:rPr>
              <a:t>я, решения принятые в момент речи</a:t>
            </a:r>
            <a:r>
              <a:rPr lang="ru-RU" sz="7300" b="1" dirty="0" smtClean="0">
                <a:solidFill>
                  <a:srgbClr val="0070C0"/>
                </a:solidFill>
              </a:rPr>
              <a:t>) </a:t>
            </a:r>
            <a:endParaRPr lang="ru-RU" sz="73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sz="7300" b="1" dirty="0"/>
              <a:t>be going to do something</a:t>
            </a:r>
            <a:r>
              <a:rPr lang="ru-RU" sz="7300" b="1" dirty="0"/>
              <a:t> </a:t>
            </a:r>
            <a:r>
              <a:rPr lang="ru-RU" sz="7300" b="1" dirty="0">
                <a:solidFill>
                  <a:srgbClr val="0070C0"/>
                </a:solidFill>
              </a:rPr>
              <a:t>(собираться что-то сделать)</a:t>
            </a:r>
            <a:endParaRPr lang="en-US" sz="7300" b="1" dirty="0">
              <a:solidFill>
                <a:srgbClr val="0070C0"/>
              </a:solidFill>
            </a:endParaRPr>
          </a:p>
          <a:p>
            <a:pPr eaLnBrk="1" hangingPunct="1"/>
            <a:r>
              <a:rPr lang="en-US" sz="7300" b="1" dirty="0"/>
              <a:t>be doing something</a:t>
            </a:r>
            <a:r>
              <a:rPr lang="ru-RU" sz="7300" b="1" dirty="0"/>
              <a:t> </a:t>
            </a:r>
            <a:r>
              <a:rPr lang="ru-RU" sz="7300" b="1" dirty="0">
                <a:solidFill>
                  <a:srgbClr val="0070C0"/>
                </a:solidFill>
              </a:rPr>
              <a:t>(запланировал и сделаю)</a:t>
            </a:r>
            <a:endParaRPr lang="en-US" sz="7300" b="1" dirty="0">
              <a:solidFill>
                <a:srgbClr val="0070C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383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922" y="4665813"/>
            <a:ext cx="3297601" cy="5146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0750" cy="6858000"/>
          </a:xfrm>
        </p:spPr>
      </p:pic>
      <p:pic>
        <p:nvPicPr>
          <p:cNvPr id="1028" name="Picture 4" descr="https://thumbs.dreamstime.com/b/%D1%87%D0%B5-%D0%BE%D0%B2%D0%B5%D0%BA-%D0%B8-%D1%83%D1%87%D1%88%D0%B8%D0%B5-%D1%80%D1%83%D0%B3%D0%B8-%D1%80%D0%BE%D0%B1%D0%BE%D1%82%D0%B0-48755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539" y="1836761"/>
            <a:ext cx="3061648" cy="306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79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ds05.infourok.ru/uploads/ex/0bf0/0005ff5f-e68d4aeb/1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1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5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Lucida Handwriting" panose="03010101010101010101" pitchFamily="66" charset="0"/>
              </a:rPr>
              <a:t>Zero Conditionals 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общепринятые и научные факты, законы природы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594" y="2706806"/>
            <a:ext cx="10249018" cy="377762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Comic Sans MS" panose="030F0702030302020204" pitchFamily="66" charset="0"/>
              </a:rPr>
              <a:t>Present simple/present simple</a:t>
            </a:r>
          </a:p>
          <a:p>
            <a:r>
              <a:rPr lang="ru-RU" sz="4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п</a:t>
            </a:r>
            <a:r>
              <a:rPr lang="ru-RU" sz="4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ример:</a:t>
            </a:r>
          </a:p>
          <a:p>
            <a:r>
              <a:rPr lang="en-US" sz="4400" b="1" dirty="0" smtClean="0">
                <a:latin typeface="Comic Sans MS" panose="030F0702030302020204" pitchFamily="66" charset="0"/>
              </a:rPr>
              <a:t>If it </a:t>
            </a:r>
            <a:r>
              <a:rPr lang="en-US" sz="4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rains</a:t>
            </a:r>
            <a:r>
              <a:rPr lang="en-US" sz="4400" b="1" dirty="0" smtClean="0">
                <a:latin typeface="Comic Sans MS" panose="030F0702030302020204" pitchFamily="66" charset="0"/>
              </a:rPr>
              <a:t>, the ground </a:t>
            </a:r>
            <a:r>
              <a:rPr lang="en-US" sz="4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gets</a:t>
            </a:r>
            <a:r>
              <a:rPr lang="en-US" sz="4400" b="1" dirty="0" smtClean="0">
                <a:latin typeface="Comic Sans MS" panose="030F0702030302020204" pitchFamily="66" charset="0"/>
              </a:rPr>
              <a:t> wet.</a:t>
            </a:r>
            <a:endParaRPr lang="ru-RU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</a:t>
            </a:r>
            <a:r>
              <a:rPr lang="en-US" baseline="30000" dirty="0" err="1" smtClean="0">
                <a:latin typeface="Lucida Handwriting" panose="03010101010101010101" pitchFamily="66" charset="0"/>
              </a:rPr>
              <a:t>st</a:t>
            </a:r>
            <a:r>
              <a:rPr lang="en-US" dirty="0">
                <a:latin typeface="Lucida Handwriting" panose="03010101010101010101" pitchFamily="66" charset="0"/>
              </a:rPr>
              <a:t> </a:t>
            </a:r>
            <a:r>
              <a:rPr lang="en-US" dirty="0" smtClean="0">
                <a:latin typeface="Lucida Handwriting" panose="03010101010101010101" pitchFamily="66" charset="0"/>
              </a:rPr>
              <a:t>Conditional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показывает действие, которое произойдёт в будущем при выполнении условия.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141" y="2902957"/>
            <a:ext cx="10730403" cy="377762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Present simple/Future simple </a:t>
            </a:r>
            <a:endParaRPr lang="en-US" sz="4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ru-RU" sz="4000" b="1" dirty="0">
                <a:latin typeface="Comic Sans MS" panose="030F0702030302020204" pitchFamily="66" charset="0"/>
              </a:rPr>
              <a:t>п</a:t>
            </a:r>
            <a:r>
              <a:rPr lang="ru-RU" sz="4000" b="1" dirty="0" smtClean="0">
                <a:latin typeface="Comic Sans MS" panose="030F0702030302020204" pitchFamily="66" charset="0"/>
              </a:rPr>
              <a:t>ример:</a:t>
            </a:r>
          </a:p>
          <a:p>
            <a:r>
              <a:rPr lang="en-US" sz="4000" b="1" dirty="0" smtClean="0">
                <a:latin typeface="Comic Sans MS" panose="030F0702030302020204" pitchFamily="66" charset="0"/>
              </a:rPr>
              <a:t>If I </a:t>
            </a:r>
            <a:r>
              <a:rPr lang="en-US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study</a:t>
            </a:r>
            <a:r>
              <a:rPr lang="en-US" sz="4000" b="1" dirty="0" smtClean="0">
                <a:latin typeface="Comic Sans MS" panose="030F0702030302020204" pitchFamily="66" charset="0"/>
              </a:rPr>
              <a:t> hard, I </a:t>
            </a:r>
            <a:r>
              <a:rPr lang="en-US" sz="4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will pass </a:t>
            </a:r>
            <a:r>
              <a:rPr lang="en-US" sz="4000" b="1" dirty="0" smtClean="0">
                <a:latin typeface="Comic Sans MS" panose="030F0702030302020204" pitchFamily="66" charset="0"/>
              </a:rPr>
              <a:t>the exam</a:t>
            </a:r>
            <a:endParaRPr lang="ru-RU" sz="4000" b="1" dirty="0" smtClean="0"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4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624110"/>
            <a:ext cx="11832609" cy="5931513"/>
          </a:xfrm>
        </p:spPr>
      </p:pic>
    </p:spTree>
    <p:extLst>
      <p:ext uri="{BB962C8B-B14F-4D97-AF65-F5344CB8AC3E}">
        <p14:creationId xmlns:p14="http://schemas.microsoft.com/office/powerpoint/2010/main" val="182171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8" y="624110"/>
            <a:ext cx="11904914" cy="5967759"/>
          </a:xfrm>
        </p:spPr>
      </p:pic>
      <p:sp>
        <p:nvSpPr>
          <p:cNvPr id="5" name="TextBox 4"/>
          <p:cNvSpPr txBox="1"/>
          <p:nvPr/>
        </p:nvSpPr>
        <p:spPr>
          <a:xfrm>
            <a:off x="2743050" y="2374709"/>
            <a:ext cx="2565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Isn’t   rain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1337" y="3105639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</a:t>
            </a:r>
            <a:r>
              <a:rPr lang="en-US" sz="3200" b="1" dirty="0" smtClean="0">
                <a:solidFill>
                  <a:srgbClr val="FF0000"/>
                </a:solidFill>
              </a:rPr>
              <a:t>ill catch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8768" y="3775013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invite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4519" y="4483289"/>
            <a:ext cx="125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drop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1642" y="5275969"/>
            <a:ext cx="165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</a:t>
            </a:r>
            <a:r>
              <a:rPr lang="en-US" sz="3200" b="1" dirty="0" smtClean="0">
                <a:solidFill>
                  <a:srgbClr val="FF0000"/>
                </a:solidFill>
              </a:rPr>
              <a:t>ill call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4301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</TotalTime>
  <Words>136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Century Gothic</vt:lpstr>
      <vt:lpstr>Comic Sans MS</vt:lpstr>
      <vt:lpstr>Corbel</vt:lpstr>
      <vt:lpstr>Lucida Handwriting</vt:lpstr>
      <vt:lpstr>Wingdings 2</vt:lpstr>
      <vt:lpstr>Wingdings 3</vt:lpstr>
      <vt:lpstr>Легкий дым</vt:lpstr>
      <vt:lpstr>Gadget madness</vt:lpstr>
      <vt:lpstr>Which gadgets do you use? What for?</vt:lpstr>
      <vt:lpstr>Future forms</vt:lpstr>
      <vt:lpstr>Презентация PowerPoint</vt:lpstr>
      <vt:lpstr>Презентация PowerPoint</vt:lpstr>
      <vt:lpstr>Zero Conditionals : общепринятые и научные факты, законы природы   </vt:lpstr>
      <vt:lpstr>1st Conditional: показывает действие, которое произойдёт в будущем при выполнении условия. </vt:lpstr>
      <vt:lpstr>Презентация PowerPoint</vt:lpstr>
      <vt:lpstr>Презентация PowerPoint</vt:lpstr>
      <vt:lpstr>Ex.5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reebool</dc:creator>
  <cp:lastModifiedBy>reebool</cp:lastModifiedBy>
  <cp:revision>7</cp:revision>
  <dcterms:created xsi:type="dcterms:W3CDTF">2021-11-26T07:54:10Z</dcterms:created>
  <dcterms:modified xsi:type="dcterms:W3CDTF">2021-11-27T05:48:44Z</dcterms:modified>
</cp:coreProperties>
</file>