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17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7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4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4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9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1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6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7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7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5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9A2C923-2C57-407A-AAF5-303348DC3578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7BC20DC-817C-4D0A-B880-8B52DA2A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0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0546" t="4565" r="27769" b="12469"/>
          <a:stretch/>
        </p:blipFill>
        <p:spPr>
          <a:xfrm rot="-480000">
            <a:off x="7793501" y="1633787"/>
            <a:ext cx="3749295" cy="4990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0000">
            <a:off x="529337" y="1785193"/>
            <a:ext cx="3598041" cy="4721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80000">
            <a:off x="4057691" y="1794845"/>
            <a:ext cx="3744033" cy="48261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2114" y="192316"/>
            <a:ext cx="10885103" cy="181065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«По страницам </a:t>
            </a:r>
            <a:br>
              <a:rPr lang="ru-RU" b="1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Красной книги»</a:t>
            </a:r>
            <a:endParaRPr lang="ru-RU" b="1" dirty="0">
              <a:ln w="1016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42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56" y="173084"/>
            <a:ext cx="11295743" cy="1356360"/>
          </a:xfrm>
        </p:spPr>
        <p:txBody>
          <a:bodyPr/>
          <a:lstStyle/>
          <a:p>
            <a:r>
              <a:rPr lang="ru-RU" b="1" dirty="0" smtClean="0"/>
              <a:t>      Маршрут                              Карта  маршрута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035" y="1752600"/>
            <a:ext cx="6605451" cy="40386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1 -«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Угадай-ка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2 - «Береги природу»</a:t>
            </a: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3 - «Тень – День»</a:t>
            </a: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4 - «Кто что ест. Где живет»</a:t>
            </a: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5 - «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Разделяй-ка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069" y="1306287"/>
            <a:ext cx="5144587" cy="5144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069" y="2351724"/>
            <a:ext cx="2658086" cy="621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206" y="3878580"/>
            <a:ext cx="2536156" cy="774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06" y="5036545"/>
            <a:ext cx="2377646" cy="560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732" y="3262849"/>
            <a:ext cx="2292295" cy="615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721" y="5837792"/>
            <a:ext cx="2103302" cy="548688"/>
          </a:xfrm>
          <a:prstGeom prst="rect">
            <a:avLst/>
          </a:prstGeom>
        </p:spPr>
      </p:pic>
      <p:sp>
        <p:nvSpPr>
          <p:cNvPr id="11" name="Плюс 10"/>
          <p:cNvSpPr/>
          <p:nvPr/>
        </p:nvSpPr>
        <p:spPr>
          <a:xfrm>
            <a:off x="10145485" y="4118946"/>
            <a:ext cx="696685" cy="588029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185058"/>
            <a:ext cx="11768181" cy="652054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1973943" y="3077029"/>
            <a:ext cx="1683657" cy="78377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Заповедник</a:t>
            </a:r>
          </a:p>
          <a:p>
            <a:pPr algn="ctr"/>
            <a:r>
              <a:rPr lang="ru-RU" dirty="0" smtClean="0"/>
              <a:t>СИАН-КААН</a:t>
            </a:r>
          </a:p>
          <a:p>
            <a:pPr algn="ctr"/>
            <a:r>
              <a:rPr lang="ru-RU" dirty="0" smtClean="0"/>
              <a:t>_(Мексика)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 flipH="1">
            <a:off x="4589789" y="2599871"/>
            <a:ext cx="1557011" cy="85198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Природный парк «</a:t>
            </a:r>
            <a:r>
              <a:rPr lang="ru-RU" dirty="0" err="1" smtClean="0"/>
              <a:t>Горбея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(Испания)</a:t>
            </a:r>
            <a:endParaRPr lang="ru-RU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629046" y="3712029"/>
            <a:ext cx="1803754" cy="79828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Заповедник «Масаи </a:t>
            </a:r>
            <a:r>
              <a:rPr lang="ru-RU" dirty="0" err="1" smtClean="0"/>
              <a:t>Мара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(Кения)</a:t>
            </a: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368295" y="2046514"/>
            <a:ext cx="2162628" cy="9652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«Чешский рай»</a:t>
            </a:r>
          </a:p>
          <a:p>
            <a:pPr algn="ctr"/>
            <a:r>
              <a:rPr lang="ru-RU" dirty="0" smtClean="0"/>
              <a:t>(Чехия)</a:t>
            </a:r>
            <a:endParaRPr lang="ru-RU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315200" y="2599871"/>
            <a:ext cx="2235200" cy="85997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«Саяно-Шушенский заповедник»</a:t>
            </a:r>
          </a:p>
          <a:p>
            <a:pPr algn="ctr"/>
            <a:r>
              <a:rPr lang="ru-RU" dirty="0" smtClean="0"/>
              <a:t>(Россия)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0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Сиан</a:t>
            </a:r>
            <a:r>
              <a:rPr lang="ru-RU" dirty="0" smtClean="0"/>
              <a:t> </a:t>
            </a:r>
            <a:r>
              <a:rPr lang="ru-RU" dirty="0" err="1" smtClean="0"/>
              <a:t>Каан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3" y="1713634"/>
            <a:ext cx="2619375" cy="196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03" y="3865418"/>
            <a:ext cx="340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Американский бурый пеликан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73" y="1773382"/>
            <a:ext cx="2619375" cy="174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273" y="3865418"/>
            <a:ext cx="313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Великолепный фрегат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143" y="609600"/>
            <a:ext cx="2619375" cy="3248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9143" y="4050084"/>
            <a:ext cx="272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Большая голубая цапля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752" y="4410183"/>
            <a:ext cx="2619375" cy="1724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3752" y="6153885"/>
            <a:ext cx="336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Усатая акула нянька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923" y="4410183"/>
            <a:ext cx="3019789" cy="17240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99018" y="6165769"/>
            <a:ext cx="40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Чернопёрая</a:t>
            </a:r>
            <a:r>
              <a:rPr lang="ru-RU" dirty="0" smtClean="0"/>
              <a:t> акула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92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818" y="609600"/>
            <a:ext cx="4714702" cy="135636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Горбея</a:t>
            </a:r>
            <a:r>
              <a:rPr lang="ru-RU" dirty="0" smtClean="0"/>
              <a:t>» </a:t>
            </a:r>
            <a:r>
              <a:rPr lang="ru-RU" dirty="0"/>
              <a:t>природный парк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95" y="501793"/>
            <a:ext cx="4964988" cy="3245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82" y="3304309"/>
            <a:ext cx="1713634" cy="2570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18" y="6096000"/>
            <a:ext cx="164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Дикая кошка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821" y="3386331"/>
            <a:ext cx="3223779" cy="2145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5658" y="5531812"/>
            <a:ext cx="320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Красный олень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661" y="1890712"/>
            <a:ext cx="2762250" cy="4371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7345" y="6258779"/>
            <a:ext cx="218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Куница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818" y="1863465"/>
            <a:ext cx="2762250" cy="1838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6919" y="3722511"/>
            <a:ext cx="16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Серый соня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945" y="4076699"/>
            <a:ext cx="1674250" cy="2511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97466" y="6096000"/>
            <a:ext cx="125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Ястреб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06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«Чешский рай»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91" y="1634836"/>
            <a:ext cx="3006437" cy="3006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91" y="4779819"/>
            <a:ext cx="127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Косуля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72" y="588110"/>
            <a:ext cx="3449163" cy="2755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035" y="3663401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Филин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404" y="609600"/>
            <a:ext cx="3405341" cy="2124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59636" y="2934284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Летучая мышь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347" y="3663401"/>
            <a:ext cx="3460173" cy="23067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8835" y="6105109"/>
            <a:ext cx="268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Цапля серая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465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«Саяно-Шушенский заповедник»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540452"/>
            <a:ext cx="3560619" cy="2358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510" y="4003963"/>
            <a:ext cx="29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Снежный барс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092" y="1540452"/>
            <a:ext cx="3538365" cy="2358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364" y="4003963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Соболь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460962"/>
            <a:ext cx="3657600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51818" y="4003963"/>
            <a:ext cx="250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Бурый медведь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667" y="4026650"/>
            <a:ext cx="2712460" cy="2032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1415" y="6180408"/>
            <a:ext cx="27293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Козерог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909" y="4003963"/>
            <a:ext cx="2687781" cy="2038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81455" y="6180408"/>
            <a:ext cx="2161309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Барсук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22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«Масаи </a:t>
            </a:r>
            <a:r>
              <a:rPr lang="ru-RU" dirty="0" err="1"/>
              <a:t>Мара</a:t>
            </a:r>
            <a:r>
              <a:rPr lang="ru-RU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26" y="756063"/>
            <a:ext cx="3177020" cy="2126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029401"/>
            <a:ext cx="192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Жираф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022" y="1583464"/>
            <a:ext cx="3183514" cy="2385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5996" y="3969236"/>
            <a:ext cx="1496291" cy="38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Зебра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81" y="3701176"/>
            <a:ext cx="3027219" cy="2018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983" y="5837099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Лев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968" y="3592649"/>
            <a:ext cx="3190010" cy="2126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329" y="548825"/>
            <a:ext cx="3542639" cy="2385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3214" y="3029401"/>
            <a:ext cx="236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Слон африканский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53932" y="5837099"/>
            <a:ext cx="218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Гепард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142" y="4303677"/>
            <a:ext cx="3117273" cy="2052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83779" y="6021765"/>
            <a:ext cx="148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Носорог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08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</a:t>
            </a:r>
            <a:r>
              <a:rPr lang="ru-RU" smtClean="0"/>
              <a:t>за внимание.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8237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220</TotalTime>
  <Words>144</Words>
  <Application>Microsoft Office PowerPoint</Application>
  <PresentationFormat>Широкоэкранный</PresentationFormat>
  <Paragraphs>49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Corbel</vt:lpstr>
      <vt:lpstr>Times New Roman</vt:lpstr>
      <vt:lpstr>Базис</vt:lpstr>
      <vt:lpstr>    «По страницам                    Красной книги»</vt:lpstr>
      <vt:lpstr>      Маршрут                              Карта  маршрута</vt:lpstr>
      <vt:lpstr>Презентация PowerPoint</vt:lpstr>
      <vt:lpstr>Сиан Каан</vt:lpstr>
      <vt:lpstr>«Горбея» природный парк</vt:lpstr>
      <vt:lpstr>«Чешский рай»</vt:lpstr>
      <vt:lpstr>«Саяно-Шушенский заповедник» </vt:lpstr>
      <vt:lpstr>«Масаи Мара»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«По страницам                    Красной книги»</dc:title>
  <dc:creator>Агаханова КФ</dc:creator>
  <cp:lastModifiedBy>Агаханова КФ</cp:lastModifiedBy>
  <cp:revision>10</cp:revision>
  <dcterms:created xsi:type="dcterms:W3CDTF">2022-03-07T14:55:03Z</dcterms:created>
  <dcterms:modified xsi:type="dcterms:W3CDTF">2022-03-08T16:41:43Z</dcterms:modified>
</cp:coreProperties>
</file>