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70" r:id="rId12"/>
    <p:sldId id="265" r:id="rId13"/>
    <p:sldId id="266" r:id="rId14"/>
    <p:sldId id="267" r:id="rId15"/>
    <p:sldId id="273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12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Кластер как один из видов приёма формирования универсальных учебных действий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2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712" y="1600200"/>
            <a:ext cx="60265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99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260648"/>
            <a:ext cx="8834437" cy="542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11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Desktop\фото\фото октябрь 2021\1014ceb9-08d7-4de8-b8ba-f36df8c19c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275" y="-3289300"/>
            <a:ext cx="11430000" cy="15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91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esktop\фото\фото октябрь 2021\901f8ee0-3bf3-4e54-86ac-ddbc52b20c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6863" y="-3424238"/>
            <a:ext cx="11430001" cy="1524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15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esktop\фото\фото октябрь 2021\1589609f-0781-4396-8d39-45d2cb279f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500" y="-2671763"/>
            <a:ext cx="11430000" cy="1524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50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кластер\картинки к кластеру органические вещества 9 класс\WhatsApp Image 2022-03-29 at 21.00.08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5586" y="-333419"/>
            <a:ext cx="313234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39618" y="-334965"/>
            <a:ext cx="3132350" cy="417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D:\Desktop\кластер\картинки к кластеру органические вещества 9 класс\корень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9534" y="2891592"/>
            <a:ext cx="3224450" cy="429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40989" y="2998868"/>
            <a:ext cx="3132498" cy="417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504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6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482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649491"/>
          </a:xfrm>
        </p:spPr>
        <p:txBody>
          <a:bodyPr>
            <a:normAutofit/>
          </a:bodyPr>
          <a:lstStyle/>
          <a:p>
            <a:r>
              <a:rPr lang="ru-RU" sz="27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  (кисть, пучок, гроздь- схема) — объединение по каким – либо подобным признакам. </a:t>
            </a:r>
            <a:endParaRPr lang="ru-RU" sz="2700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7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 </a:t>
            </a:r>
            <a:r>
              <a:rPr lang="ru-RU" sz="27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активизирует мыслительную деятельность учащихся:  -умение ставить вопросы; -умение выделить главное; -умение делать сравнение; -умение устанавливать </a:t>
            </a:r>
            <a:r>
              <a:rPr lang="ru-RU" sz="2700" dirty="0" err="1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причинно</a:t>
            </a:r>
            <a:r>
              <a:rPr lang="ru-RU" sz="27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следственные связи и делать умозаключения; -умение видеть смысл в информации, понимать проблему в целом; -способности к поиску, анализу, к творческой переработке информации.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46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5793507"/>
          </a:xfrm>
        </p:spPr>
        <p:txBody>
          <a:bodyPr/>
          <a:lstStyle/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ru-RU" sz="27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работы с кластерами: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новый кластер.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краткий рассказ по готовому кластеру с использованием слов, входящих в состав кластера.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Сделать коррекцию готового кластера цветными маркерами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Завершить неполный кластер.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главный термин.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Исправить ошибки.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021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84976" cy="658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74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74"/>
            <a:ext cx="8784976" cy="658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35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367" y="-101525"/>
            <a:ext cx="9279367" cy="695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75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" y="59641"/>
            <a:ext cx="9075852" cy="680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39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523791" cy="6392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15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Desktop\img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78" y="0"/>
            <a:ext cx="8811823" cy="660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8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53</Words>
  <Application>Microsoft Office PowerPoint</Application>
  <PresentationFormat>Экран (4:3)</PresentationFormat>
  <Paragraphs>10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Кластер как один из видов приёма формирования универсальных учебных действий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7</cp:revision>
  <dcterms:created xsi:type="dcterms:W3CDTF">2022-03-23T06:25:31Z</dcterms:created>
  <dcterms:modified xsi:type="dcterms:W3CDTF">2022-03-29T09:22:30Z</dcterms:modified>
</cp:coreProperties>
</file>