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60" r:id="rId3"/>
    <p:sldId id="304" r:id="rId4"/>
    <p:sldId id="302" r:id="rId5"/>
    <p:sldId id="262" r:id="rId6"/>
    <p:sldId id="301" r:id="rId7"/>
    <p:sldId id="303" r:id="rId8"/>
    <p:sldId id="307" r:id="rId9"/>
    <p:sldId id="305" r:id="rId10"/>
    <p:sldId id="306" r:id="rId11"/>
    <p:sldId id="317" r:id="rId12"/>
    <p:sldId id="308" r:id="rId13"/>
    <p:sldId id="316" r:id="rId14"/>
    <p:sldId id="310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4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CCE6274-86B9-4170-A083-4D84EF0F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4816-31D2-4543-8BB5-31CF431BB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A539-D8CB-48B6-AE76-0B1527A31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779C-A359-4AF9-9FEA-4A7D0742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00C2-DE35-4137-982B-6CF3B1B75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B7FE4-5C4D-48E9-B9C3-706277C30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982C-A7E5-4D96-84C8-009918458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45C2-D417-4A0B-ACED-4B13296DE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FC03-CD09-46A2-9E9E-B8D53DA4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9E5A-2F10-4469-A3B7-87365FFA6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ADAC-9F56-4716-ABDA-29FD2AE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C659-B999-4B3D-A5FB-6275F0CC0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4E30-552E-48DB-8617-A85029B6A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82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3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A88684-0F57-4879-B475-FEC427F33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88640"/>
            <a:ext cx="8229600" cy="3096344"/>
          </a:xfrm>
        </p:spPr>
        <p:txBody>
          <a:bodyPr/>
          <a:lstStyle/>
          <a:p>
            <a:pPr eaLnBrk="1" hangingPunct="1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Формы распространения педагогического опыта педагога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212976"/>
            <a:ext cx="4320480" cy="1584176"/>
          </a:xfrm>
        </p:spPr>
        <p:txBody>
          <a:bodyPr/>
          <a:lstStyle/>
          <a:p>
            <a:pPr eaLnBrk="1" hangingPunct="1"/>
            <a:r>
              <a:rPr lang="ru-RU" b="1" dirty="0" smtClean="0"/>
              <a:t>Подготовил учитель физической культуры МОУ СОШ п.Мирный С.А.Ушаков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76517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Обмен опытом через личный сайт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 l="8301" r="8301"/>
          <a:stretch>
            <a:fillRect/>
          </a:stretch>
        </p:blipFill>
        <p:spPr bwMode="auto">
          <a:xfrm>
            <a:off x="-252413" y="620713"/>
            <a:ext cx="9396413" cy="623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1067" r="11067"/>
          <a:stretch>
            <a:fillRect/>
          </a:stretch>
        </p:blipFill>
        <p:spPr bwMode="auto">
          <a:xfrm>
            <a:off x="0" y="-242888"/>
            <a:ext cx="93964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D:\Documents\Документы\ФИЗКУЛЬТУРА все-все\!!!!!!!!АТТЕСТАЦИЯ 2019\Аттестация 2019\Критерий 2\Скрин проек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0011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924800" cy="98107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Делюсь опытом на РМО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D:\Documents\Документы\ФИЗКУЛЬТУРА все-все\Портфилои к стимулир. части АТТЕСТ\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716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3" descr="D:\Desktop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Педагогический опыт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Целостная характеристика практики решения учителем педагогических задач и проблем, в которой отражаются устойчивые закономерности, способы, условия и личностные предпосылки получения тех или иных результатов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824912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89408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145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9538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99537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363</TotalTime>
  <Words>41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Капсулы</vt:lpstr>
      <vt:lpstr>  Формы распространения педагогического опыта педагога</vt:lpstr>
      <vt:lpstr>Педагогический опыт</vt:lpstr>
      <vt:lpstr> </vt:lpstr>
      <vt:lpstr> </vt:lpstr>
      <vt:lpstr> </vt:lpstr>
      <vt:lpstr> </vt:lpstr>
      <vt:lpstr> </vt:lpstr>
      <vt:lpstr> </vt:lpstr>
      <vt:lpstr> </vt:lpstr>
      <vt:lpstr> Обмен опытом через личный сайт</vt:lpstr>
      <vt:lpstr>Слайд 11</vt:lpstr>
      <vt:lpstr> </vt:lpstr>
      <vt:lpstr>Делюсь опытом на РМО</vt:lpstr>
      <vt:lpstr> </vt:lpstr>
    </vt:vector>
  </TitlesOfParts>
  <Company>akademia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Изучение, обобщение и распространение педагогического опыта</dc:title>
  <dc:creator>home</dc:creator>
  <cp:lastModifiedBy>ATTO</cp:lastModifiedBy>
  <cp:revision>44</cp:revision>
  <dcterms:created xsi:type="dcterms:W3CDTF">2004-12-11T05:46:58Z</dcterms:created>
  <dcterms:modified xsi:type="dcterms:W3CDTF">2022-06-03T19:01:44Z</dcterms:modified>
</cp:coreProperties>
</file>