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9" r:id="rId4"/>
    <p:sldId id="273" r:id="rId5"/>
    <p:sldId id="258" r:id="rId6"/>
    <p:sldId id="265" r:id="rId7"/>
    <p:sldId id="276" r:id="rId8"/>
    <p:sldId id="274" r:id="rId9"/>
    <p:sldId id="268" r:id="rId10"/>
    <p:sldId id="266" r:id="rId11"/>
    <p:sldId id="259" r:id="rId12"/>
    <p:sldId id="285" r:id="rId13"/>
    <p:sldId id="287" r:id="rId14"/>
    <p:sldId id="286" r:id="rId15"/>
    <p:sldId id="288" r:id="rId16"/>
    <p:sldId id="289" r:id="rId17"/>
    <p:sldId id="283" r:id="rId18"/>
    <p:sldId id="284" r:id="rId19"/>
    <p:sldId id="272" r:id="rId20"/>
    <p:sldId id="267" r:id="rId21"/>
    <p:sldId id="280" r:id="rId22"/>
    <p:sldId id="262" r:id="rId23"/>
    <p:sldId id="263" r:id="rId24"/>
    <p:sldId id="261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62" d="100"/>
          <a:sy n="62" d="100"/>
        </p:scale>
        <p:origin x="-15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F23166-91F9-4FAE-BDD7-84BFCFD3F64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53B745-54E3-4134-8FCE-5993AED10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 ДОШКОЛЬНОЕ ОБРАЗОВАТЕЛЬНОЕ УЧРЕЖДЕНИЕ «Детский сад №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224»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КИРОВА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37760"/>
          </a:xfrm>
        </p:spPr>
        <p:txBody>
          <a:bodyPr/>
          <a:lstStyle/>
          <a:p>
            <a:pPr marL="82296" indent="0" algn="ctr">
              <a:buNone/>
            </a:pPr>
            <a:endParaRPr lang="ru-RU" dirty="0" smtClean="0"/>
          </a:p>
          <a:p>
            <a:pPr marL="82296" indent="0" algn="ctr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обучения пересказу детей дошкольного возраста</a:t>
            </a:r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</a:t>
            </a:r>
          </a:p>
          <a:p>
            <a:pPr algn="r">
              <a:buNone/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категории</a:t>
            </a:r>
          </a:p>
          <a:p>
            <a:pPr algn="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ЕРМОЛИНА МАРИЯ АЛЕКСЕЕВНА</a:t>
            </a:r>
          </a:p>
          <a:p>
            <a:pPr algn="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9807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подбора произведений по возрастам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48369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младшей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хорошо знакомые  сказки с несложным сюжетом 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повторяющиеся действия 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повторяющиеся диалоги (из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одной-двух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реплик)</a:t>
            </a:r>
          </a:p>
          <a:p>
            <a:pPr marL="82296" indent="0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группе: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диалогом и элементами монолога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ярко выраженными структурными компонентами текста: начало, середина и конец</a:t>
            </a:r>
          </a:p>
          <a:p>
            <a:pPr marL="82296" indent="0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возраст: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сказки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рассказы на нравственно-этические темы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рассказы-описания природы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тексты, составленные педагогом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работе над пересказом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340768"/>
            <a:ext cx="7498080" cy="52457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индивидуальные особенности детей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цель и тему ООД, направленной на обучение детей пересказу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 словарную работу, необходимую для усвоения детьми в активной речи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 основной ход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постепенное усложнение речевых и мыслительных заданий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регулярное повторение усвоенного речевого материала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Подготовительная работа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Подготовка воспитателя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произведения с учетом речевых умений и навыков детей, задач, времени проведения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произведения и работа над выразительностью исполнения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отбор в тексте слов, непонятных детям, и приемов их объяснения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Подготовительная работа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Подготовка детей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обогащение детского опыта путем наблюдений, рассматривания картин, бесед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объяснения незнакомых слов до чтения произведения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Рисование , лепка, после первичного ознакомления с текстом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Методы и приемы работы над пересказом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Словесные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малые фольклорные  формы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элементы драматизации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аудио-сказки, фрагменты, голоса, шумы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 приемы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Наглядные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магнитная доска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графические схемы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картинки, серии картинок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иллюстрированное панно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детские рисунки сюжетных фрагментов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мультфильмы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 приемы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лексико-грамматические упражнения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развитие ВПФ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развитие эмоциональной сферы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обыгрывание 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 сюжетно-ролевой игры</a:t>
            </a: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Практические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рисование, лепка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драматизация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Особенности работы над постановкой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вопросов для детей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 форме выделяют следующие типы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вопросов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подсказывающие вопросы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наводящие вопросы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прямые вопросы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косвенные вопросы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проблемно-поисковые вопросы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вопросы-указания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цепочка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вопросов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426072" cy="36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различают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анализ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сюжета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героев 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жанровых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произведения 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раскрытие образности языка произведения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65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player.myshared.ru/10/957982/slides/slide_2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80919" cy="60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осмысленное, творческое воспроизведение литературного текста в устной речи.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это сложная деятельность, в которой активно участвуют мышление, память и воображение детей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7" name="Picture 2" descr="C:\Users\Маруська\Desktop\ded2ac55dd0e265c0df8cd7e82d3c6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143380"/>
            <a:ext cx="271464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содержание занятий по возрастам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5293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Вводная часть: </a:t>
            </a:r>
            <a:r>
              <a:rPr lang="ru-RU" sz="8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заинтересовывают детей темой литературного произведения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подготавливают их к эмоциональному восприятию текста. Для этого используется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</a:t>
            </a:r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аналогичными загадками о героях, пословицами, отражающими основную идею. 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8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педагогом текста для пересказа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8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беседа по </a:t>
            </a:r>
            <a:r>
              <a:rPr lang="ru-RU" sz="8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младшей группе после беседы по содержанию можно приступить к совместному пересказу хорошо знакомой детям сказки. Воспитатель начинает рассказывать, а дети заканчивают. Используется прием незаконченного предложения с интонацией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После беседы по произведению 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и старшей группе рекомендуется еще раз </a:t>
            </a:r>
            <a:r>
              <a:rPr lang="ru-RU" sz="8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детям текст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повторением текста дать детям установку на запоминание: «Послушайте сказку еще раз и постарайтесь запомнить». 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8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предлагают пересказать текст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здесь важно мотивировать речевую деятельность детей, а также уточнить вид пересказа.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269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8106104" cy="51956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группах используется пересказ по частям или по ролям,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предлагается выбор частей.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пересказа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прерывать речь ребенка, подсказывать в случае необходимости.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на занятии пересказывают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2-4 раза, с остальными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от занятий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9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анализирует пересказы детей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этом обращает внимание на содержание и речевую форму детских высказываний.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анализу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 самих детей. В конце занятия можно провести игру или игровое упражнение на обобщение темы занятия или закрепление речевых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5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034096" cy="141763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вовлечения детей: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8496944" cy="552067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или хоровые повторения слов и фраз, варианты произнесения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личному опыту детей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приёмов с тренировочной и оценочной направленностью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вопросов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по ролям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Инсценировки текста с использованием игрушек силуэтов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текста от первого лица или лица его геро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955778" cy="54808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использования детского рисунка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наглядного материала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использования видеоматериалов, мультимедийных презентаций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использования интерактивных мультфильмов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моделирования сюжета произведения с помощью условной наглядной схе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виды пересказа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49808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«Расскажи самому себе»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в парах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Пересказ по кругу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группе детей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от лица героя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 algn="ctr"/>
            <a:endParaRPr lang="ru-RU" sz="66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пересказам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Осмысленность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Полнота передачи произведения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Последовательность и связность пересказа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словаря и оборотов авторского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Плавность пересказа, отсутствие длительных, ненужных пауз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Выразительность и фонетическая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правильность речи, культура поведения во время пересказа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пересказе у дошкольников наблюдается ряд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трудностей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 не всегда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пересказать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только что прочитанный текст;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подробно пересказывают начало текста, но дальше часто пропускают действия или события, сворачивают концовку;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много героев или событий, дети могут перепутать их последовательность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не всегда могут передать диалог героев с помощью косвенной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4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/>
          </a:p>
        </p:txBody>
      </p:sp>
      <p:pic>
        <p:nvPicPr>
          <p:cNvPr id="7" name="Picture 4" descr="C:\Users\Маруська\Desktop\93124467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7" y="4941168"/>
            <a:ext cx="2444749" cy="17859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восприятия произведения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 планированию развёрнутых высказываний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лексико-грамматической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фонетико-фонематической стороны речи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речевой коммуникации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высших психических функций и самоконтроля при построении высказываний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интонационную выразительность</a:t>
            </a:r>
            <a:endParaRPr lang="ru-RU" sz="34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 по возрастам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u="sng" dirty="0" smtClean="0"/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группе: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создать условия для целостного восприятия текста, слушать текст от начало до конца 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развитием сюжета, сочувствовать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героям 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использовать совместный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чтения взрослый не должен прерываться, останавливаться, рассматривать иллюстрации, комментировать текст</a:t>
            </a:r>
          </a:p>
          <a:p>
            <a:pPr marL="82296" indent="0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пересказывают  вместе со взрослым</a:t>
            </a:r>
          </a:p>
        </p:txBody>
      </p:sp>
    </p:spTree>
    <p:extLst>
      <p:ext uri="{BB962C8B-B14F-4D97-AF65-F5344CB8AC3E}">
        <p14:creationId xmlns:p14="http://schemas.microsoft.com/office/powerpoint/2010/main" val="32940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дошкольном возрасте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Autofit/>
          </a:bodyPr>
          <a:lstStyle/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самостоятельного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знакомых и новых произведений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развитие сюжета, диалог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умения слышать и слушать </a:t>
            </a:r>
          </a:p>
          <a:p>
            <a:pPr marL="82296" indent="0">
              <a:buNone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-передают сюжет и диалог героев  самостоятельно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старшего дошкольного возраста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498080" cy="4835624"/>
          </a:xfrm>
        </p:spPr>
        <p:txBody>
          <a:bodyPr>
            <a:normAutofit/>
          </a:bodyPr>
          <a:lstStyle/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связного, последовательного, выразительного пересказа  литературного текста</a:t>
            </a:r>
          </a:p>
          <a:p>
            <a:pPr marL="82296" indent="0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чужие рассказы,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лучшие стороны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</a:p>
          <a:p>
            <a:pPr marL="82296" indent="0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Font typeface="Wingdings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самостоятельно пересказывают знакомые и незнакомые тексты, используя модели, схемы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выбору произведений для пересказа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должны иметь воспитательную ценность, обогащать моральный опыт детей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доступными по возрасту, содержанию и объему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должны  быть написаны образцовым языком, без сложных грамматических форм, содержать разнообразные и точные определения, сравнения, прямую речь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четкую композицию с хорошо выраженной последовательностью действий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РЕКОМЕНДУЕТСЯ ПЕРЕСКАЗЫВАТЬ СТИХОТВОРЕНИЯ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648</TotalTime>
  <Words>1007</Words>
  <Application>Microsoft Office PowerPoint</Application>
  <PresentationFormat>Экран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МУНИЦИПАЛЬНОЕ КАЗЕННОЕ  ДОШКОЛЬНОЕ ОБРАЗОВАТЕЛЬНОЕ УЧРЕЖДЕНИЕ «Детский сад № 224»  города КИРОВА</vt:lpstr>
      <vt:lpstr>Пересказ</vt:lpstr>
      <vt:lpstr>Требования к пересказам детей</vt:lpstr>
      <vt:lpstr>При пересказе у дошкольников наблюдается ряд трудностей </vt:lpstr>
      <vt:lpstr>Задачи</vt:lpstr>
      <vt:lpstr>Задачи  по возрастам</vt:lpstr>
      <vt:lpstr>В среднем дошкольном возрасте </vt:lpstr>
      <vt:lpstr>Дети старшего дошкольного возраста</vt:lpstr>
      <vt:lpstr>Требования к выбору произведений для пересказа</vt:lpstr>
      <vt:lpstr>Особенности подбора произведений по возрастам</vt:lpstr>
      <vt:lpstr>Требования к работе над пересказом:</vt:lpstr>
      <vt:lpstr>Подготовительная работа</vt:lpstr>
      <vt:lpstr>Подготовительная работа</vt:lpstr>
      <vt:lpstr>Методы и приемы работы над пересказом</vt:lpstr>
      <vt:lpstr>Методы и приемы</vt:lpstr>
      <vt:lpstr>Методы и приемы</vt:lpstr>
      <vt:lpstr>Особенности работы над постановкой  вопросов для детей</vt:lpstr>
      <vt:lpstr>Презентация PowerPoint</vt:lpstr>
      <vt:lpstr>Презентация PowerPoint</vt:lpstr>
      <vt:lpstr>Структура и содержание занятий по возрастам</vt:lpstr>
      <vt:lpstr>Презентация PowerPoint</vt:lpstr>
      <vt:lpstr>Приемы вовлечения детей:</vt:lpstr>
      <vt:lpstr>Презентация PowerPoint</vt:lpstr>
      <vt:lpstr>Нетрадиционные виды пересказа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6 комбинированного вида Колпинского района Санкт-Петербурга</dc:title>
  <dc:creator>Маруська</dc:creator>
  <cp:lastModifiedBy>U</cp:lastModifiedBy>
  <cp:revision>77</cp:revision>
  <dcterms:created xsi:type="dcterms:W3CDTF">2013-12-09T16:33:28Z</dcterms:created>
  <dcterms:modified xsi:type="dcterms:W3CDTF">2022-05-20T08:20:06Z</dcterms:modified>
</cp:coreProperties>
</file>