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Default ContentType="image/png" Extension="png"/>
  <Default ContentType="application/vnd.openxmlformats-officedocument.oleObject" Extension="bin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5" r:id="rId10"/>
    <p:sldId id="266" r:id="rId11"/>
    <p:sldId id="267" r:id="rId12"/>
    <p:sldId id="268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6780-31AC-424E-A00F-4D7C2DCBA2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04C9C-2E35-4876-AA66-40448E361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04C9C-2E35-4876-AA66-40448E36135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1A28-325F-4D22-A8B0-7B4E447B0C89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6F47B-2C80-4A34-88F6-395E0F1C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%D0%92%D0%BE%D0%BB%D0%BE%D0%B4%D1%8F_%D0%94%D1%83%D0%B1%D0%B8%D0%BD%D0%B8%D0%BD.jpeg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ru.wikipedia.org/wiki/%D0%A4%D0%B0%D0%B9%D0%BB:Order_of_Lenin.jpg" TargetMode="External"/><Relationship Id="rId2" Type="http://schemas.openxmlformats.org/officeDocument/2006/relationships/hyperlink" Target="javascript:window.open('./pic/kotik.jpg','discount1','width=540,height=540,scrollbars');void(0);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4%D0%B0%D0%B9%D0%BB:Portnova_Zina.jp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5" Type="http://schemas.openxmlformats.org/officeDocument/2006/relationships/image" Target="../media/image27.png"/><Relationship Id="rId10" Type="http://schemas.openxmlformats.org/officeDocument/2006/relationships/image" Target="../media/image24.jpeg"/><Relationship Id="rId4" Type="http://schemas.openxmlformats.org/officeDocument/2006/relationships/hyperlink" Target="javascript:window.open('./pic/borod.jpg','discount1','width=520,height=520,scrollbars');void(0);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upload.wikimedia.org/wikipedia/commons/e/ef/Hero_of_the_Soviet_Union_medal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Рисунок 5" descr="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Война глазами детей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4868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556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Детский блок 66 в 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Бухенвальде после освобождения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32771" name="Picture 3" descr="детский блок 66 в бухенвальде после освобождения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-3934"/>
          <a:stretch>
            <a:fillRect/>
          </a:stretch>
        </p:blipFill>
        <p:spPr bwMode="auto">
          <a:xfrm>
            <a:off x="1187624" y="1537299"/>
            <a:ext cx="6480720" cy="532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Маленькие герои войны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upload.wikimedia.org/wikipedia/commons/1/1d/Soviet_Child_Sold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096344" cy="294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crimea-eparhia.ru/images/new_format/2015/04/28/poema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763" y="1673424"/>
            <a:ext cx="3596237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s.fishki.net/upload/users/2015/12/01/468281/4a42499347917a846735edb055e487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609528"/>
            <a:ext cx="315980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627784" y="0"/>
            <a:ext cx="4176464" cy="90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Пионеры - Герои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492896"/>
            <a:ext cx="24699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Валя Котик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Рисунок 6" descr="Валя Коти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175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347864" y="3789040"/>
            <a:ext cx="3353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Саша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Бородулин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7" name="Рисунок 4" descr="Саша Бородулин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980728"/>
            <a:ext cx="2857500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75779" y="2996952"/>
            <a:ext cx="2868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Зина 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ортнова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8" name="Содержимое 4" descr="Portnova Zina.jpg">
            <a:hlinkClick r:id="rId6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04664"/>
            <a:ext cx="16287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956524" y="6334780"/>
            <a:ext cx="3187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Володя Дубинин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0" name="Содержимое 4" descr="Володя Дубинин.jpeg">
            <a:hlinkClick r:id="rId8"/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429000"/>
            <a:ext cx="18415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6165304"/>
            <a:ext cx="2408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Марат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Казей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mara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3284984"/>
            <a:ext cx="1755625" cy="259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Рисунок 6" descr="Орден Красного Знамен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293096"/>
            <a:ext cx="936104" cy="190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Рисунок 7" descr="Order of Leni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4913784"/>
            <a:ext cx="99654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8" descr="Файл:Hero of the Soviet Union medal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5776" y="4293096"/>
            <a:ext cx="961616" cy="18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Жизнь в госпитале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s://fs00.infourok.ru/images/doc/285/29023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03244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sksis.ru/imgNovosti/april2015/4lenin_go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413" y="1556792"/>
            <a:ext cx="368658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old.istu.ru/files/material-static/1364/news/2010/05/05_war/img13_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53744"/>
            <a:ext cx="3461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m.progorod59.ru/userfiles/picitem/img-20150413102800-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09728"/>
            <a:ext cx="435673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Рисунки детей военной поры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99363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30598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7650" name="Слайд" r:id="rId3" imgW="4571967" imgH="342906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4" name="Picture 4" descr="http://v.900igr.net:10/datas/istorija/1941-1945-god/0002-002-1941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6"/>
          <p:cNvSpPr txBox="1">
            <a:spLocks/>
          </p:cNvSpPr>
          <p:nvPr/>
        </p:nvSpPr>
        <p:spPr>
          <a:xfrm>
            <a:off x="0" y="1"/>
            <a:ext cx="9144000" cy="4149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июня 1941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года люди занимались обычными для себя делами. Школьники готовились к выпускному вечеру. Девчонки строили шалаши и играли в "дочки-матери", непоседливые мальчишки скакали верхом на деревянных лошадках. И никто не подозревал, что и приятные хлопоты, и задорные игры, и многие жизни перечеркнет одно страшное слово – война. У целого поколения, рожденного с 1928 по 1945 год, украли детство.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://lusana.ru/files/3189/573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53642"/>
            <a:ext cx="4536504" cy="340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4811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Называют детство золотым. Может быть оно и золотое. Только помню я его другим, детство опаленное войною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2" name="Picture 4" descr="http://images.aif.ru/004/497/306d2f963df53b97ef06a9a92ced5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0121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muz4in.net/2015/01/21/02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24744"/>
            <a:ext cx="3119944" cy="477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img-fotki.yandex.ru/get/9322/41501079.76/0_a9feb_24c7b71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77072"/>
            <a:ext cx="4536504" cy="296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moskprf.ru/images/tomov/18.07.15/1/0_d1d14_3e94bf5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149080"/>
            <a:ext cx="442272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С начала войны школьники городов пришли на производственные предприятия, чтобы заменить своих отцов , старших братьев ушедших на фронт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http://www.stihi.ru/pics/2015/05/09/1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1"/>
            <a:ext cx="3707904" cy="278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img-fotki.yandex.ru/get/4208/varjag-2007.b2/0_44782_6ae09c1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112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Голодное детство военной поры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islam-portal.ru/upload/medialibrary/09a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34947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billionnews.ru/uploads/posts/2013-05/1368092182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1268760"/>
            <a:ext cx="4680520" cy="318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thezis.ru/wp-content/uploads/2014/08/3018266883_bf4c231b7d_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93096"/>
            <a:ext cx="353972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Дневник Тани Савичевой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Admin\Рабочий стол\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340768"/>
            <a:ext cx="91567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980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Дети в концлагере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1268760"/>
            <a:ext cx="4896544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Дети войны и веет холодом,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Дети войны и пахнет голодом,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Дети войны и дыбом волосы: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На челках детских седые волосы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Земля омыта слезами детскими,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Детьми советскими и не советскими.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Какая разница, где был под немцами,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 Дахау, Лидице или Освенциме?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Их кровь алеет на плацах маками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Трава поникла, где дети плакали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Дети войны боль отчаяния</a:t>
            </a:r>
            <a:b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 сколько надо им минут молчания!</a:t>
            </a:r>
            <a:endParaRPr kumimoji="0" lang="ru-RU" sz="21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M:\sank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603625" cy="549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126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Дети в концлагере Майданек. Польша.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749" name="Picture 5" descr="Дети в концлагере Майданек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55576" y="1484784"/>
            <a:ext cx="748883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166</Words>
  <Application>Microsoft Office PowerPoint</Application>
  <PresentationFormat>Экран (4:3)</PresentationFormat>
  <Paragraphs>20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</vt:lpstr>
      <vt:lpstr>Война глазами детей</vt:lpstr>
      <vt:lpstr>Слайд 2</vt:lpstr>
      <vt:lpstr>Слайд 3</vt:lpstr>
      <vt:lpstr>Называют детство золотым. Может быть оно и золотое. Только помню я его другим, детство опаленное войною</vt:lpstr>
      <vt:lpstr>С начала войны школьники городов пришли на производственные предприятия, чтобы заменить своих отцов , старших братьев ушедших на фронт</vt:lpstr>
      <vt:lpstr>Голодное детство военной поры</vt:lpstr>
      <vt:lpstr>Дневник Тани Савичевой</vt:lpstr>
      <vt:lpstr>Дети в концлагере </vt:lpstr>
      <vt:lpstr>Дети в концлагере Майданек. Польша. </vt:lpstr>
      <vt:lpstr>Детский блок 66 в  Бухенвальде после освобождения.</vt:lpstr>
      <vt:lpstr>Маленькие герои войны</vt:lpstr>
      <vt:lpstr>Пионеры - Герои</vt:lpstr>
      <vt:lpstr>Жизнь в госпитале</vt:lpstr>
      <vt:lpstr>Рисунки детей военной поры</vt:lpstr>
      <vt:lpstr>Слайд 15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глазами детей</dc:title>
  <dc:creator>Игорь</dc:creator>
  <cp:lastModifiedBy>Информатика</cp:lastModifiedBy>
  <cp:revision>10</cp:revision>
  <dcterms:created xsi:type="dcterms:W3CDTF">2016-05-22T16:51:16Z</dcterms:created>
  <dcterms:modified xsi:type="dcterms:W3CDTF">2019-12-25T09:36:29Z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5003929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