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62" r:id="rId6"/>
    <p:sldId id="258" r:id="rId7"/>
    <p:sldId id="259" r:id="rId8"/>
    <p:sldId id="260" r:id="rId9"/>
    <p:sldId id="261" r:id="rId10"/>
    <p:sldId id="279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83" r:id="rId20"/>
    <p:sldId id="285" r:id="rId21"/>
    <p:sldId id="284" r:id="rId22"/>
    <p:sldId id="273" r:id="rId23"/>
    <p:sldId id="271" r:id="rId24"/>
    <p:sldId id="274" r:id="rId25"/>
    <p:sldId id="272" r:id="rId26"/>
    <p:sldId id="275" r:id="rId27"/>
    <p:sldId id="276" r:id="rId28"/>
    <p:sldId id="277" r:id="rId29"/>
    <p:sldId id="280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8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E10B0-148A-4012-9FD1-E7385608ED8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Классный час  </a:t>
            </a:r>
            <a:br>
              <a:rPr lang="ru-RU" dirty="0"/>
            </a:br>
            <a:r>
              <a:rPr lang="ru-RU" dirty="0"/>
              <a:t>«ЭТОТ  УДИВИТЕЛЬНЫЙ  КОСМОС…»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NS\Desktop\космонавтика\к.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0"/>
            <a:ext cx="9105900" cy="8844632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259632" y="3097563"/>
            <a:ext cx="78843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      Классный час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ЭТОТ  УДИВИТЕЛЬНЫЙ            КОСМОС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DNS\Desktop\космонавтика\конкурс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6048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космонавтика\конкурс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к.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конкурс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DNS\Desktop\космонавтика\к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NS\Desktop\космонавтика\к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космонавтика\к.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9036496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NS\Desktop\космонавтика\к.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NS\Desktop\космонавтика\к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249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космонавтика\щ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к.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н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0648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04664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NS\Desktop\космонавтика\кк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0375" y="-192088"/>
            <a:ext cx="10064750" cy="724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NS\Desktop\космонавтика\кк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28092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NS\Desktop\космонавтика\конкурс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NS\Desktop\космонавтика\к.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NS\Desktop\космонавтика\к.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DNS\Desktop\космонавтика\к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NS\Desktop\космонавтика\к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DNS\Desktop\космонавтика\конкурс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40959" cy="6264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космонавтика\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24936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космонавтика\к.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космонавтика\з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космонавтика\к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к.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космонавтика\к.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космонавтика\к.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космонавтика\к.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11</Words>
  <Application>Microsoft Office PowerPoint</Application>
  <PresentationFormat>Экран (4:3)</PresentationFormat>
  <Paragraphs>3</Paragraphs>
  <Slides>30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Классный час   «ЭТОТ  УДИВИТЕЛЬНЫЙ  КОСМОС…»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 «ЭТОТ  УДИВИТЕЛЬНЫЙ  КОСМОС…»</dc:title>
  <dc:creator>DNS</dc:creator>
  <cp:lastModifiedBy>DNS</cp:lastModifiedBy>
  <cp:revision>8</cp:revision>
  <dcterms:created xsi:type="dcterms:W3CDTF">2022-04-03T19:39:44Z</dcterms:created>
  <dcterms:modified xsi:type="dcterms:W3CDTF">2022-04-03T21:33:04Z</dcterms:modified>
</cp:coreProperties>
</file>