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2D6194-8BC9-4A65-8BCA-1976DB487321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2AA2BF-2E69-4C24-9EE4-D518CC015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715156" cy="400052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на уроках математики в 6-7 классах посредством решения практико-ориентированных задач»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143512"/>
            <a:ext cx="4286280" cy="15716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Отраднова Екатерина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Расимовна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 математики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 1»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1: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вместимости будет овощной склад, если его размеры равны                                    22 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25 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 м?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2: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Дождевая вода наполнила лейку, находящуюся на огороде до высоты 5 см. сколько ведер воды выпало на огородный участок, площадь которого 1 га (емкость ведра 10 литров)?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3: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в связке электродов для электросварки, если их  общее масса 5 кг, а каждый  электрод- кусок стальной проволоки длиной 45 см и диаметром 5 мм?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этап. Моделирующая игра.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Открываем две кондитерские. Двое обучающихся за три минуты должны изготовить максимальное количество «пирожных» круглой формы. Тетрадный лист складывается вчетверо, а затем из этой заготовки без использования дополнительной разметки, «на глазок», вырезаются круги максимально возможного диаметра. Затем определяется производительность труда каждого работника (Количество полученных «пирожных» делится на время изготовления). Победитель награждается.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Предположим, что производительность труда первого ученика – 8 пирожных в минуту, а второго – 12. Затем учащиеся класса делают заказ. Например, нужно изготовить 120 «пирожных». Далее выясняем, за какое время может выполнить заказ каждый работник: 120 : 8 = 15 (мин.), 120 : 12 = 10 (мин.), на сколько минут потребуется первому больше, чем второму: 15 – 10 = 5 (мин.), и сколько времени потребуется  кондитерам на выполнение заказа, если они будут работать вместе: 120 : 20 = 6 (мин.)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этап. Составление задачи.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Затем формулируется задача: Первый кондитер печет на 4 пирожных в минуту меньше, чем второй. Первому кондитеру на выполнение всего заказа потребуется на 5 минут больше, чем второму. За какое время выполнил бы весь заказ в 120 пирожных каждый кондитер, работая отдельно.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этап. Закрепление умения решать задачи на совместную работу.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этап. Творческое домашнее задание: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составить самому и решить задачу на совместную работу. Красиво оформить задачу.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5734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 smtClean="0"/>
              <a:t>Проект по математике на тему:</a:t>
            </a:r>
            <a:br>
              <a:rPr lang="ru-RU" altLang="ru-RU" sz="3200" dirty="0" smtClean="0"/>
            </a:br>
            <a:r>
              <a:rPr lang="en-US" altLang="ru-RU" sz="3200" dirty="0" smtClean="0"/>
              <a:t>“</a:t>
            </a:r>
            <a:r>
              <a:rPr lang="ru-RU" altLang="ru-RU" sz="3200" dirty="0" smtClean="0"/>
              <a:t>Ремонт комнаты</a:t>
            </a:r>
            <a:r>
              <a:rPr lang="en-US" altLang="ru-RU" sz="3200" dirty="0" smtClean="0"/>
              <a:t>”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7752" y="4857760"/>
            <a:ext cx="3067048" cy="1143008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dirty="0" smtClean="0"/>
              <a:t>Выполнил: Рыбальченко Екатерина ученица 6 «Б» класса</a:t>
            </a:r>
            <a:br>
              <a:rPr lang="ru-RU" altLang="ru-RU" dirty="0" smtClean="0"/>
            </a:br>
            <a:r>
              <a:rPr lang="ru-RU" altLang="ru-RU" dirty="0" smtClean="0"/>
              <a:t>Научный руководитель: Отраднова Е.Р.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35004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200" b="1" dirty="0" smtClean="0"/>
              <a:t>Цель проекта</a:t>
            </a:r>
            <a:r>
              <a:rPr lang="ru-RU" altLang="ru-RU" sz="2200" dirty="0" smtClean="0"/>
              <a:t>: </a:t>
            </a:r>
            <a:endParaRPr lang="ru-RU" altLang="ru-RU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/>
              <a:t>Применить полученные математические знания для расчета затрат на ремонт комнаты. Понять, как математика может помочь при самостоятельном ремонте и обустройстве квартиры.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latin typeface="Arial" charset="0"/>
              </a:rPr>
              <a:t> </a:t>
            </a:r>
            <a:r>
              <a:rPr lang="ru-RU" altLang="ru-RU" sz="2200" b="1" dirty="0" smtClean="0"/>
              <a:t>Задачи проекта:</a:t>
            </a:r>
            <a:endParaRPr lang="ru-RU" altLang="ru-RU" sz="22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/>
              <a:t>Осуществить замер площадей, требующих ремонта.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/>
              <a:t>Поиск оптимальных вариантов строительно-ремонтного материала для выполнения ремонтных работ.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/>
              <a:t>Расчет материальных затрат на ремонт (смета расходов).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                 Актуальность темы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643050"/>
            <a:ext cx="7467600" cy="3014801"/>
          </a:xfrm>
          <a:solidFill>
            <a:schemeClr val="bg1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Глава 1. </a:t>
            </a:r>
            <a:r>
              <a:rPr lang="ru-RU" b="1" dirty="0"/>
              <a:t>Ремонт и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8612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	</a:t>
            </a:r>
            <a:r>
              <a:rPr lang="ru-RU" altLang="ru-RU" sz="1800" b="1" dirty="0" smtClean="0">
                <a:latin typeface="Arial" charset="0"/>
              </a:rPr>
              <a:t>      </a:t>
            </a:r>
            <a:r>
              <a:rPr lang="ru-RU" altLang="ru-RU" sz="2000" b="1" dirty="0" smtClean="0"/>
              <a:t>Нужно сделать ремонт одной комнаты</a:t>
            </a:r>
            <a:endParaRPr lang="ru-RU" altLang="ru-RU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Мне потребуется узнать её размеры (длину, ширину и высоту).Затем   рассчитать её площадь (потолка, стен, пола) и периметр.</a:t>
            </a:r>
            <a:endParaRPr lang="ru-RU" alt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 </a:t>
            </a:r>
            <a:r>
              <a:rPr lang="ru-RU" altLang="ru-RU" sz="1800" dirty="0" smtClean="0"/>
              <a:t>Исходя из результатов, я могу узнать:</a:t>
            </a:r>
            <a:endParaRPr lang="ru-RU" alt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 - </a:t>
            </a:r>
            <a:r>
              <a:rPr lang="ru-RU" altLang="ru-RU" sz="1800" dirty="0" smtClean="0"/>
              <a:t>нужное количество обоев (в метрах);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 </a:t>
            </a:r>
            <a:r>
              <a:rPr lang="ru-RU" altLang="ru-RU" sz="1800" dirty="0" smtClean="0"/>
              <a:t>- сколько необходимо </a:t>
            </a:r>
            <a:r>
              <a:rPr lang="ru-RU" altLang="ru-RU" sz="1800" dirty="0" err="1" smtClean="0"/>
              <a:t>ламината</a:t>
            </a:r>
            <a:r>
              <a:rPr lang="ru-RU" altLang="ru-RU" sz="1800" dirty="0" smtClean="0"/>
              <a:t>  для пола;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 </a:t>
            </a:r>
            <a:r>
              <a:rPr lang="ru-RU" altLang="ru-RU" sz="1800" dirty="0" smtClean="0"/>
              <a:t>- необходимое количество квадратных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          метров  натяжного потолка;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 - необходимое  количество потолочных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          и для пола плинтусов.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500" dirty="0" smtClean="0"/>
              <a:t>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dirty="0" smtClean="0"/>
              <a:t>              Размеры моей комнаты</a:t>
            </a:r>
            <a:endParaRPr lang="ru-RU" dirty="0" smtClean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74295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Глава </a:t>
            </a:r>
            <a:r>
              <a:rPr lang="ru-RU" dirty="0"/>
              <a:t>2. </a:t>
            </a:r>
            <a:r>
              <a:rPr lang="ru-RU" b="1" dirty="0"/>
              <a:t>Ремонт потолка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dirty="0" smtClean="0"/>
              <a:t>Наш выбор остановился на </a:t>
            </a:r>
            <a:r>
              <a:rPr lang="ru-RU" sz="1800" b="1" dirty="0" smtClean="0"/>
              <a:t>натяжном потолке.</a:t>
            </a:r>
            <a:r>
              <a:rPr lang="ru-RU" sz="1800" dirty="0" smtClean="0"/>
              <a:t>  Чтобы узнать стоимость ремонта потолка необходимо: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dirty="0" smtClean="0"/>
              <a:t>а) измерить длину и ширину потолка;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dirty="0" smtClean="0"/>
              <a:t>б) найти его площадь;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dirty="0" smtClean="0"/>
              <a:t>в) найти стоимость натяжного потолка;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dirty="0" smtClean="0"/>
              <a:t>г) найти периметр потолка;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dirty="0" smtClean="0"/>
              <a:t>д) рассчитать количество и стоимость </a:t>
            </a: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     </a:t>
            </a:r>
            <a:r>
              <a:rPr lang="ru-RU" sz="1800" dirty="0" smtClean="0"/>
              <a:t>потолочного плинтуса.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b="1" u="sng" dirty="0" smtClean="0"/>
              <a:t>Расчёты:</a:t>
            </a: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ru-RU" sz="1800" dirty="0" smtClean="0"/>
              <a:t>Площадь потолка </a:t>
            </a:r>
            <a:r>
              <a:rPr lang="en-US" sz="1800" dirty="0" smtClean="0"/>
              <a:t>S</a:t>
            </a:r>
            <a:r>
              <a:rPr lang="ru-RU" sz="1800" dirty="0" smtClean="0"/>
              <a:t> = </a:t>
            </a:r>
            <a:r>
              <a:rPr lang="en-US" sz="1800" dirty="0" smtClean="0"/>
              <a:t>a</a:t>
            </a:r>
            <a:r>
              <a:rPr lang="ru-RU" sz="1800" dirty="0"/>
              <a:t>∗</a:t>
            </a:r>
            <a:r>
              <a:rPr lang="en-US" sz="1800" dirty="0" smtClean="0"/>
              <a:t>b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en-US" sz="1800" dirty="0" smtClean="0"/>
              <a:t>S</a:t>
            </a:r>
            <a:r>
              <a:rPr lang="ru-RU" sz="1800" dirty="0" smtClean="0"/>
              <a:t> = 3,5 </a:t>
            </a:r>
            <a:r>
              <a:rPr lang="ru-RU" sz="1800" dirty="0"/>
              <a:t>∗</a:t>
            </a:r>
            <a:r>
              <a:rPr lang="ru-RU" sz="1800" dirty="0" smtClean="0"/>
              <a:t> 3 = </a:t>
            </a:r>
            <a:r>
              <a:rPr lang="ru-RU" sz="1800" b="1" dirty="0" smtClean="0"/>
              <a:t>10,5</a:t>
            </a:r>
            <a:r>
              <a:rPr lang="ru-RU" sz="1800" dirty="0" smtClean="0"/>
              <a:t> м</a:t>
            </a:r>
            <a:r>
              <a:rPr lang="ru-RU" sz="1800" baseline="30000" dirty="0" smtClean="0"/>
              <a:t>2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ru-RU" sz="1800" dirty="0" smtClean="0"/>
              <a:t>Цена с монтажом 1 м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натяжного потолка – 800 руб.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ru-RU" sz="1800" dirty="0" smtClean="0"/>
              <a:t>Стоимость потолка составит 10,5 ∗ 800 =  8400 руб.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ru-RU" sz="1800" dirty="0" smtClean="0"/>
              <a:t>Периметр потолка </a:t>
            </a:r>
            <a:r>
              <a:rPr lang="en-US" sz="1800" dirty="0" smtClean="0"/>
              <a:t>P</a:t>
            </a:r>
            <a:r>
              <a:rPr lang="ru-RU" sz="1800" dirty="0" smtClean="0"/>
              <a:t> = 2 </a:t>
            </a:r>
            <a:r>
              <a:rPr lang="ru-RU" sz="1800" dirty="0"/>
              <a:t>∗ </a:t>
            </a:r>
            <a:r>
              <a:rPr lang="ru-RU" sz="1800" dirty="0" smtClean="0"/>
              <a:t>(</a:t>
            </a:r>
            <a:r>
              <a:rPr lang="en-US" sz="1800" dirty="0" smtClean="0"/>
              <a:t>a</a:t>
            </a:r>
            <a:r>
              <a:rPr lang="ru-RU" sz="1800" dirty="0" smtClean="0"/>
              <a:t> + </a:t>
            </a:r>
            <a:r>
              <a:rPr lang="en-US" sz="1800" dirty="0" smtClean="0"/>
              <a:t>b</a:t>
            </a:r>
            <a:r>
              <a:rPr lang="ru-RU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en-US" sz="1800" dirty="0" smtClean="0"/>
              <a:t>P</a:t>
            </a:r>
            <a:r>
              <a:rPr lang="ru-RU" sz="1800" dirty="0" smtClean="0"/>
              <a:t> = 2</a:t>
            </a:r>
            <a:r>
              <a:rPr lang="ru-RU" sz="1800" dirty="0"/>
              <a:t>∗ </a:t>
            </a:r>
            <a:r>
              <a:rPr lang="ru-RU" sz="1800" dirty="0" smtClean="0"/>
              <a:t>(3,5 + 3) = 2</a:t>
            </a:r>
            <a:r>
              <a:rPr lang="ru-RU" sz="1800" dirty="0"/>
              <a:t>∗</a:t>
            </a:r>
            <a:r>
              <a:rPr lang="ru-RU" sz="1800" dirty="0" smtClean="0"/>
              <a:t> 6,5 = 13 м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ru-RU" sz="1800" dirty="0" smtClean="0"/>
              <a:t>Количество плинтусов – 6 (по 2,5м), стоимость – 6∗60=360 руб.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/>
              <a:t>	</a:t>
            </a:r>
            <a:r>
              <a:rPr lang="ru-RU" sz="1800" dirty="0" smtClean="0"/>
              <a:t>Стоимость клея</a:t>
            </a:r>
            <a:r>
              <a:rPr lang="ru-RU" sz="1800" dirty="0"/>
              <a:t> </a:t>
            </a:r>
            <a:r>
              <a:rPr lang="ru-RU" sz="1800" dirty="0" smtClean="0"/>
              <a:t>– 1 тюбик – 100 руб.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latin typeface="Arial" charset="0"/>
              </a:rPr>
              <a:t>     </a:t>
            </a:r>
            <a:r>
              <a:rPr lang="ru-RU" sz="1800" b="1" dirty="0" smtClean="0"/>
              <a:t>Общая стоимость  потолка  8400 + 360 + 100 = 8860</a:t>
            </a:r>
            <a:r>
              <a:rPr lang="ru-RU" sz="1800" dirty="0" smtClean="0"/>
              <a:t> </a:t>
            </a:r>
            <a:r>
              <a:rPr lang="ru-RU" sz="1800" dirty="0" err="1" smtClean="0"/>
              <a:t>руб</a:t>
            </a:r>
            <a:r>
              <a:rPr lang="ru-RU" sz="1500" dirty="0" smtClean="0"/>
              <a:t>                                                                                                                                             </a:t>
            </a:r>
          </a:p>
        </p:txBody>
      </p:sp>
      <p:pic>
        <p:nvPicPr>
          <p:cNvPr id="6" name="Рисунок 4" descr="r3vdvjrtdiy-kopija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292895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54494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человеке заложены безграничные источники творчества, иначе бы он не стал человеком. Нужно их освободить и вскрыть, ставя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 в подходящие общественные и материальные условия».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4786322"/>
            <a:ext cx="3643338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А.Н. Толстой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Глава 3. </a:t>
            </a:r>
            <a:r>
              <a:rPr lang="ru-RU" b="1" dirty="0"/>
              <a:t>Ремонт пола.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000108"/>
            <a:ext cx="8229600" cy="564360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покрытия пола в моей комнате больше всего подходит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ламинат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Чтобы подсчитать стоимость материалов для ремонта пола необходимо: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измерить длину и ширину пола, найти его площадь;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б) узнать, сколько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ламината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пола вам необходимо купить, если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размеры доски 1,38м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0,155 м;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найти периметр пола;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г) рассчитать количество и стоимость полового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плинтуса.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Расчёты: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Ламинат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Количество: 10,5:( 1,38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∗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0,155)= 10,5 : 0,2139 ≈ 50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Одна упаковка – 10шт. –стоит 1300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Стоимость всего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ламината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1300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∗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(50/10)= 6500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Плинтус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Периметр комнаты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=13 – 0,8=12,2 м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Цена  плинтуса (1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2,5м) - 50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плинтусов – 5 (по 2,5м), стоимость – 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∗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50=250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Общая стоимость пола составит:   6500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6750 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 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Ламинат Атриум Класс, 8 мм (2,408 м2), 33 класс"/>
          <p:cNvPicPr>
            <a:picLocks noChangeAspect="1" noChangeArrowheads="1"/>
          </p:cNvPicPr>
          <p:nvPr/>
        </p:nvPicPr>
        <p:blipFill>
          <a:blip r:embed="rId3"/>
          <a:srcRect r="16985" b="8005"/>
          <a:stretch>
            <a:fillRect/>
          </a:stretch>
        </p:blipFill>
        <p:spPr bwMode="auto">
          <a:xfrm>
            <a:off x="6715139" y="2214555"/>
            <a:ext cx="1949435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715172" cy="113191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Глава </a:t>
            </a:r>
            <a:r>
              <a:rPr lang="ru-RU" dirty="0"/>
              <a:t>4.</a:t>
            </a:r>
            <a:r>
              <a:rPr lang="ru-RU" b="1" dirty="0"/>
              <a:t> </a:t>
            </a:r>
            <a:r>
              <a:rPr lang="ru-RU" b="1" dirty="0" smtClean="0"/>
              <a:t>Ремонт </a:t>
            </a:r>
            <a:r>
              <a:rPr lang="ru-RU" b="1" dirty="0"/>
              <a:t>стен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214282" y="928688"/>
            <a:ext cx="6715172" cy="554513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а) Найти площадь каждой стены в комнате и вычесть из неё площадь окна и двери.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      б)Узнать, сколько рулонов обоев вам необходимо купить, если ширина рулона 1,06 м, а длина 10 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в)Найти стоимость обоев, если цена 1 рулона 1400 руб.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b="1" u="sng" dirty="0" smtClean="0"/>
              <a:t>Расчёты:</a:t>
            </a:r>
            <a:endParaRPr lang="ru-RU" altLang="ru-RU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3,5 ∗ 2,5=8,75м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-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1 стены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3,5 ∗ 2,5=8,75м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-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2 стены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	3 ∗ 2,5=7,5м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-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3</a:t>
            </a:r>
            <a:r>
              <a:rPr lang="ru-RU" altLang="ru-RU" sz="1800" dirty="0" smtClean="0"/>
              <a:t> стены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3 ∗ 2,5=7,5м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–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4 стены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2 ∗ 0,8=1,6м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–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двери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(</a:t>
            </a:r>
            <a:r>
              <a:rPr lang="ru-RU" altLang="ru-RU" sz="1800" dirty="0" smtClean="0"/>
              <a:t>2,15 ∗ 0,7)+(1,4 ∗ 1,3)= 1,505+1,82м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= 3,325м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–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окна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1,6+3,325=</a:t>
            </a:r>
            <a:r>
              <a:rPr lang="en-US" altLang="ru-RU" sz="1800" dirty="0" smtClean="0"/>
              <a:t>4</a:t>
            </a:r>
            <a:r>
              <a:rPr lang="ru-RU" altLang="ru-RU" sz="1800" dirty="0" smtClean="0"/>
              <a:t>,</a:t>
            </a:r>
            <a:r>
              <a:rPr lang="en-US" altLang="ru-RU" sz="1800" dirty="0" smtClean="0"/>
              <a:t>925</a:t>
            </a:r>
            <a:r>
              <a:rPr lang="ru-RU" altLang="ru-RU" sz="1800" dirty="0" smtClean="0"/>
              <a:t>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–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окна и двери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(8,75+7,5) ∗ 2 -4,925=27,575м</a:t>
            </a:r>
            <a:r>
              <a:rPr lang="ru-RU" altLang="ru-RU" sz="1800" baseline="30000" dirty="0" smtClean="0"/>
              <a:t>2</a:t>
            </a:r>
            <a:r>
              <a:rPr lang="ru-RU" altLang="ru-RU" sz="1800" dirty="0" smtClean="0"/>
              <a:t> – </a:t>
            </a:r>
            <a:r>
              <a:rPr lang="en-US" altLang="ru-RU" sz="1800" dirty="0" smtClean="0"/>
              <a:t>S</a:t>
            </a:r>
            <a:r>
              <a:rPr lang="ru-RU" altLang="ru-RU" sz="1800" dirty="0" smtClean="0"/>
              <a:t> стен,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/>
              <a:t>      не считая окно  и дверь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dirty="0" smtClean="0"/>
              <a:t>Нам понадобится 27,575 м² : (1,06 ∗ 10) ≈3 рулона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dirty="0" smtClean="0">
                <a:latin typeface="Arial" charset="0"/>
              </a:rPr>
              <a:t>     </a:t>
            </a:r>
            <a:r>
              <a:rPr lang="ru-RU" altLang="ru-RU" sz="1800" b="1" dirty="0" smtClean="0"/>
              <a:t>Стоимость обоев: 3 ∗ 1400=4200 руб.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800" b="1" dirty="0" smtClean="0"/>
              <a:t>                                                                                                                                                                                 </a:t>
            </a:r>
            <a:endParaRPr lang="ru-RU" alt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1500" dirty="0" smtClean="0"/>
          </a:p>
        </p:txBody>
      </p:sp>
      <p:pic>
        <p:nvPicPr>
          <p:cNvPr id="6" name="Рисунок 6" descr="620x440xhow-often-british-people-change-interiour1.jpg.pagespeed.ic.XGGP7zMSJ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14555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572428" cy="114300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Глава 5.</a:t>
            </a:r>
            <a:r>
              <a:rPr lang="ru-RU" b="1" dirty="0"/>
              <a:t> Общая стоимость ремонта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571473" y="1268413"/>
          <a:ext cx="7600978" cy="4933950"/>
        </p:xfrm>
        <a:graphic>
          <a:graphicData uri="http://schemas.openxmlformats.org/drawingml/2006/table">
            <a:tbl>
              <a:tblPr/>
              <a:tblGrid>
                <a:gridCol w="1954241"/>
                <a:gridCol w="1865312"/>
                <a:gridCol w="1339850"/>
                <a:gridCol w="1192213"/>
                <a:gridCol w="1249362"/>
              </a:tblGrid>
              <a:tr h="5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Материалы для ремонта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Характеристики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(размеры, вес)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Количество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Цена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(руб.)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Стоимость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(руб.)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Обои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1 рулоне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Длина - 10м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Ширина - 1,06м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Клей для обоев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Пакет  300г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Установка и монтаж потолка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10,5 м²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8860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Плинтус  потолочный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– 2,5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Клей для плинтуса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700г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Ламинат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0,2139 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50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шт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5 пачек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Напольный плинтус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шт - 2,5м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                                   20550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руб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                                         Заключение</a:t>
            </a:r>
            <a:endParaRPr lang="ru-RU" sz="20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714356"/>
            <a:ext cx="7467600" cy="5041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я рассчитала количество и стоимость необходимых для ремонта моей комнаты материалов не допустив перерасход денежных средств. Важно уметь точно и правильно измерять различные линейные величины, по формулам вычислять периметр и площадь, уметь работать с единицами измерения длины и площади.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создания эскиза комнаты изучила дизайнерскую программу ремонт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для расчетов пользовалась правилами выполнения действий с десятичными дробями и применяла калькулятор.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Математика помогает нам в жизни для решения бытовых задач.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Таким образом,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при обучении математике систематически на протяжении нескольких  классов целенаправленно использовать практико-ориентированные задания с учетом их профессиональной направленности, то повысится не только качество математической подготовки обучающихся, но  и интерес к предмету, а также будут сформированы ключевые компетенции, которые будут использованы ими в их профессиональной деятельности. Обучение с использованием практико-ориентированных заданий  также приводит к более прочному усвоению информации, так как возникают ассоциации с конкретными действиями и событиями.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        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системе современного образования актуальной является разработка и внедрение в учебный процесс педагогических технологий, повышающих интенсивность, качество, уровень мотивации, привлекательность процесса познания.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Технология практико-ориентированного обучения позволяет повысить эффективность и качество обучения.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Целью практико-ориентированного обучения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является развитие познавательных потребностей, организация поиска новых знаний, повышение эффективности образовательного процесса.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практико-ориентированного обучения заключается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построении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учебного процесса на основе приобретения  новых знаний и формировании практического опыта их использования при решении жизненно важных задач и проблем.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Практико-ориентированные задача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вид сюжетных задач, требующий в своем решении реализации всех этапов метода математического моделирования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внешнематематического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внутриматематического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Целью моей деятельности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является формирование средствами математики компетенций, необходимых человеку для полноценной жизни в современном обществе.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№ 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Кофеварку на распродаже уценили на 20%, при этом она стала стоить 4800 рублей. Сколько рублей стоила кофеварка до распродажи?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№2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Ежемесячная плата за телефон составляет 350 рублей. В следующем году она увеличится на 4%. Сколько рублей будет ежемесячная плата за телефон в следующем году?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№3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килограмм мяса стоит 320 рублей. Мама купила 1,5 килограмма мяса и отдала 1 тысячу рублей. Сколько рублей сдачи мама должна получить?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Задача № 5: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Интернет-провайдер (компания, оказывающая услуги по подключению к сети Интернет) предлагает три тарифных плана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Пользователь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планирует, что его трафик составит 600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и, исходя из этого, выбирает наиболее дешевый тарифный план. Сколько рублей заплатит пользователь за месяц, если его трафик действительно будет равен 600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357298"/>
          <a:ext cx="6096000" cy="290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972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Тарифный план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Абонентская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плата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Плата за трафик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План «0»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 р. за 1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План "500"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 р. за 500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трафика в месяц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р. за 1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сверх 500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План "800"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 р. за 800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трафика в месяц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 р. за 1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сверх 800 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1127</Words>
  <Application>Microsoft Office PowerPoint</Application>
  <PresentationFormat>Экран (4:3)</PresentationFormat>
  <Paragraphs>189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 «Использование системно-деятельностного подхода на уроках математики в 6-7 классах посредством решения практико-ориентированных задач»  </vt:lpstr>
      <vt:lpstr>«В человеке заложены безграничные источники творчества, иначе бы он не стал человеком. Нужно их освободить и вскрыть, ставя человека в подходящие общественные и материальные условия».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Проект по математике на тему: “Ремонт комнаты” </vt:lpstr>
      <vt:lpstr>Слайд 15</vt:lpstr>
      <vt:lpstr>                 Актуальность темы</vt:lpstr>
      <vt:lpstr>Глава 1. Ремонт и математика </vt:lpstr>
      <vt:lpstr>              Размеры моей комнаты</vt:lpstr>
      <vt:lpstr>           Глава 2. Ремонт потолка </vt:lpstr>
      <vt:lpstr>Глава 3. Ремонт пола. </vt:lpstr>
      <vt:lpstr>Глава 4. Ремонт стен </vt:lpstr>
      <vt:lpstr>Глава 5. Общая стоимость ремонта </vt:lpstr>
      <vt:lpstr>                                         Заключение</vt:lpstr>
      <vt:lpstr>Слайд 24</vt:lpstr>
      <vt:lpstr>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практико-ориентированного подхода в обучении математики»</dc:title>
  <dc:creator>DNS</dc:creator>
  <cp:lastModifiedBy>DNS</cp:lastModifiedBy>
  <cp:revision>26</cp:revision>
  <dcterms:created xsi:type="dcterms:W3CDTF">2021-08-21T03:33:30Z</dcterms:created>
  <dcterms:modified xsi:type="dcterms:W3CDTF">2021-08-24T10:46:19Z</dcterms:modified>
</cp:coreProperties>
</file>