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2750" y="260648"/>
            <a:ext cx="6718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Английские сады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632848" cy="483772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59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Фасад обязательно озеленяют с помощью плетущихся растений (плющ, клематис, виноград). В старинных английских поместьях стен дома вообще не видно за зеленой завесой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1970"/>
            <a:ext cx="8784976" cy="526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2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640"/>
            <a:ext cx="88582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0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0"/>
            <a:ext cx="9144000" cy="694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8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Дорожки огибают препятствия и «виляют» вокруг водоемов, беседок или зеленых насаждений. Они выполняются из камня или сыпучих материалов: песок, гравий, щебень, галька, древесная кора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1969"/>
            <a:ext cx="8928992" cy="564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8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2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6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7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Наличие ухоженного партерного газона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64"/>
            <a:ext cx="9144000" cy="624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9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9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7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3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Несколько крупных лужаек, которые соединяются между собой с помощью садовых дорожек</a:t>
            </a:r>
            <a:r>
              <a:rPr lang="ru-RU" sz="2000" i="1" dirty="0" smtClean="0"/>
              <a:t>.</a:t>
            </a:r>
            <a:endParaRPr lang="ru-RU" sz="2000" i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6526"/>
            <a:ext cx="8784976" cy="584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9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3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" y="0"/>
            <a:ext cx="9124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6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Пейзажные водоемы. </a:t>
            </a:r>
            <a:endParaRPr lang="ru-RU" sz="2000" i="1" dirty="0" smtClean="0"/>
          </a:p>
          <a:p>
            <a:pPr algn="ctr"/>
            <a:r>
              <a:rPr lang="ru-RU" sz="2000" i="1" dirty="0" smtClean="0"/>
              <a:t>Желательно </a:t>
            </a:r>
            <a:r>
              <a:rPr lang="ru-RU" sz="2000" i="1" dirty="0"/>
              <a:t>конечно, чтобы на участке имелось естественное озерцо или пруд. Если же водоема нет, то его придется создавать искусственно, но таким образом, чтобы он был максимально похож на настоящий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0" y="1809534"/>
            <a:ext cx="8782857" cy="493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8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64"/>
            <a:ext cx="9144000" cy="689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7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/>
              <a:t>Использование многолетников и «плакучих» деревьев в озеленении</a:t>
            </a:r>
            <a:r>
              <a:rPr lang="ru-RU" sz="2800" i="1" dirty="0" smtClean="0"/>
              <a:t>.</a:t>
            </a:r>
            <a:endParaRPr lang="ru-RU" sz="2800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2746"/>
            <a:ext cx="8856984" cy="571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9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3"/>
            <a:ext cx="9252520" cy="687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2"/>
            <a:ext cx="9252520" cy="68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История 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английского стиля в ландшафтном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дизайне.</a:t>
            </a:r>
          </a:p>
          <a:p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История английского стиля в ландшафтном дизайне началась задолго до того, как дачные участки стали роскошным дополнением к городским квартирам. Изначально сад рассматривался, как исключительно практичное дополнение. В нем выращивали плоды, которые можно было употреблять в пищу. Первыми, кто стал выделять отдельные площадки под деревья и кустарники, были монахи. В Средние века позволить себе полноценный сад могли только очень обеспеченные люди. Они нанимали специальный персонал, который ухаживал за насаждениями, водоемами и декором, придавая им аккуратный вид. Чаще всего сад являлся лишь частью замкового или дворцового комплекса. Затем в Англию из Голландии бежали протестанты-гугеноты, которые привезли с собой экзотические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лириодендроны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(тюльпанные деревья), настурции, бобовники («золотой дождь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Беседки размещают на пересечениях садовых дорожек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" y="0"/>
            <a:ext cx="911778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6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0"/>
            <a:ext cx="9144000" cy="684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3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Классические английские сады не выглядят молодо, то есть все элементы нужно тщательно </a:t>
            </a:r>
            <a:r>
              <a:rPr lang="ru-RU" sz="2000" i="1" dirty="0" err="1"/>
              <a:t>состаривать</a:t>
            </a:r>
            <a:r>
              <a:rPr lang="ru-RU" sz="2000" i="1" dirty="0"/>
              <a:t>, чтобы в пейзажной картине присутствовал неуловимый «дух эпохи</a:t>
            </a:r>
            <a:r>
              <a:rPr lang="ru-RU" sz="2000" i="1" dirty="0" smtClean="0"/>
              <a:t>».</a:t>
            </a:r>
            <a:endParaRPr lang="ru-RU" sz="2000" i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849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1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4"/>
            <a:ext cx="9176706" cy="684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62"/>
            <a:ext cx="9111661" cy="68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0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Левенс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Холл – самый красивый и самый ароматный сад в мире, Англия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636"/>
            <a:ext cx="9144000" cy="58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5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98"/>
            <a:ext cx="9192631" cy="68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0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1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" y="4831"/>
            <a:ext cx="9217502" cy="695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3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60" y="12932"/>
            <a:ext cx="9191496" cy="684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" y="-1"/>
            <a:ext cx="912851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0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4" y="-30694"/>
            <a:ext cx="9215713" cy="688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2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" y="0"/>
            <a:ext cx="9102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0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Стиль вобрал в себя черты нации, которая его создавала. Англичане сдержанны, слегка высокомерны, для них не чужда строгость, а проявление бурных эмоций, вообще, считается моветоном. Все элементы английского сада идеально сочетаются с каменной кладкой фасадов загородных домиков и редкими альпинариями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0" y="2496964"/>
            <a:ext cx="8852746" cy="417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4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" y="1510"/>
            <a:ext cx="9141247" cy="685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4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" y="12643"/>
            <a:ext cx="9129890" cy="664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1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u="sng" dirty="0"/>
              <a:t>Особенности </a:t>
            </a:r>
            <a:r>
              <a:rPr lang="ru-RU" sz="2800" i="1" u="sng" dirty="0" smtClean="0"/>
              <a:t>стиля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Ландшафтные дизайнеры отмечают ряд особенностей, совокупность которых характерна только для английского стиля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2857"/>
            <a:ext cx="8856984" cy="483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53</TotalTime>
  <Words>374</Words>
  <Application>Microsoft Office PowerPoint</Application>
  <PresentationFormat>Экран (4:3)</PresentationFormat>
  <Paragraphs>18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Georgia</vt:lpstr>
      <vt:lpstr>Times New Roman</vt:lpstr>
      <vt:lpstr>Wingdings</vt:lpstr>
      <vt:lpstr>Wingdings 2</vt:lpstr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7</cp:revision>
  <dcterms:created xsi:type="dcterms:W3CDTF">2018-10-08T11:36:09Z</dcterms:created>
  <dcterms:modified xsi:type="dcterms:W3CDTF">2020-08-11T04:59:02Z</dcterms:modified>
</cp:coreProperties>
</file>