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70" r:id="rId4"/>
    <p:sldId id="259" r:id="rId5"/>
    <p:sldId id="260" r:id="rId6"/>
    <p:sldId id="265" r:id="rId7"/>
    <p:sldId id="261" r:id="rId8"/>
    <p:sldId id="263" r:id="rId9"/>
    <p:sldId id="262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8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1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9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2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4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2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4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622E-D024-46AC-B6E0-648A626254ED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0169-B511-4BB3-9CF3-E7684642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4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1370" y="296671"/>
            <a:ext cx="9144000" cy="101433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№5 «Аистёнок» комбинированного вида, г. Волхов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2660" y="5993176"/>
            <a:ext cx="5039464" cy="6059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Т.Н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ch12.ru/wp-content/uploads/2017/09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52" y="1517490"/>
            <a:ext cx="4778650" cy="47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5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3" y="2112063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7963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293" y="4120308"/>
            <a:ext cx="9132983" cy="258896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сентября отмечается Международный день мира, учрежденный Генеральной Ассамблеей ООН праздник. В этот день повсеместно проходят мероприятия, посвященные проблемам мира во всем мире. Вот и в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группе была  проведена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мира!»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беседу на тему «Что такое мир?» После чего дети узнали , что голубь является символом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чистоты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 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призывали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быть добрыми, жить в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мире.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299" y="1592924"/>
            <a:ext cx="2126254" cy="19823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4309" y="167853"/>
            <a:ext cx="85968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21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сентября Международный день мира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Нам нужен мир! Тебе и мне,</a:t>
            </a:r>
            <a:endParaRPr lang="ru-RU" alt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всем на свете детям!</a:t>
            </a:r>
            <a:endParaRPr lang="ru-RU" alt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должен мирным быть рассвет,</a:t>
            </a:r>
            <a:endParaRPr lang="ru-RU" alt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Который завтра встретим.</a:t>
            </a:r>
            <a:endParaRPr lang="ru-RU" alt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alt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Нам нужен мир, чтоб строить города,</a:t>
            </a:r>
            <a:endParaRPr lang="ru-RU" alt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Сажать деревья и работать в поле.</a:t>
            </a:r>
            <a:endParaRPr lang="ru-RU" alt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Его хотят все люди доброй воли.</a:t>
            </a:r>
            <a:endParaRPr lang="ru-RU" altLang="ru-RU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Нам нужен мир навеки! Навсегда!</a:t>
            </a:r>
            <a:endParaRPr lang="ru-RU" altLang="ru-RU" sz="40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1194308" y="6857998"/>
            <a:ext cx="5536998" cy="20272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58" y="1161194"/>
            <a:ext cx="2607660" cy="260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6607"/>
            <a:ext cx="9144000" cy="9915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наш плакат «Голубь мира», изготовленный совместно с родителями средней группы и сотрудниками детского сада.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38" y="1500886"/>
            <a:ext cx="7524521" cy="5274487"/>
          </a:xfrm>
        </p:spPr>
      </p:pic>
    </p:spTree>
    <p:extLst>
      <p:ext uri="{BB962C8B-B14F-4D97-AF65-F5344CB8AC3E}">
        <p14:creationId xmlns:p14="http://schemas.microsoft.com/office/powerpoint/2010/main" val="176480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630" y="365125"/>
            <a:ext cx="9635169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2" y="5080153"/>
            <a:ext cx="2023432" cy="151757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16" y="42828"/>
            <a:ext cx="2295289" cy="2993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57" y="3496479"/>
            <a:ext cx="2325936" cy="309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04" y="0"/>
            <a:ext cx="2309411" cy="3079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59" y="3529529"/>
            <a:ext cx="2325936" cy="310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42828"/>
            <a:ext cx="2313162" cy="309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58" y="3499222"/>
            <a:ext cx="2325936" cy="310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7686" y="1269804"/>
            <a:ext cx="1740731" cy="11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7594" y="365125"/>
            <a:ext cx="7046205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59" y="4681060"/>
            <a:ext cx="1967618" cy="196761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83" y="82112"/>
            <a:ext cx="2315896" cy="308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3" y="3565098"/>
            <a:ext cx="2207907" cy="294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4" y="3565098"/>
            <a:ext cx="2297078" cy="306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43" y="82112"/>
            <a:ext cx="2377657" cy="317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73" y="131724"/>
            <a:ext cx="2340449" cy="312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72" y="3565098"/>
            <a:ext cx="2297078" cy="306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30" y="51967"/>
            <a:ext cx="1900868" cy="19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7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4" y="1208299"/>
            <a:ext cx="326350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72" y="1319376"/>
            <a:ext cx="3096887" cy="412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68" y="1690688"/>
            <a:ext cx="3419264" cy="33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9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92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Пусть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мир во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" y="3084722"/>
            <a:ext cx="4370561" cy="327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03" y="3084723"/>
            <a:ext cx="4370562" cy="327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47" y="1150330"/>
            <a:ext cx="2766505" cy="19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6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323" y="242371"/>
            <a:ext cx="7315200" cy="14483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Вручали также  сотрудникам наших голубей, делясь частичкой мира и чистоты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72" y="1806928"/>
            <a:ext cx="326350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3" y="1861850"/>
            <a:ext cx="3686339" cy="42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1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968"/>
            <a:ext cx="6884624" cy="7303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тематического дня дети ушли с голубями, чтобы поделиться и рассказать своим родным про «День мира».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" y="5014321"/>
            <a:ext cx="1843679" cy="184367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9" y="2264291"/>
            <a:ext cx="326350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86" y="223636"/>
            <a:ext cx="3344021" cy="445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2" y="975154"/>
            <a:ext cx="3041803" cy="4055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322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149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Муниципальное дошкольное образовательное бюджетное учреждение  «Детский сад №5 «Аистёнок» комбинированного вида, г. Волхов </vt:lpstr>
      <vt:lpstr>21 сентября отмечается Международный день мира, учрежденный Генеральной Ассамблеей ООН праздник. В этот день повсеместно проходят мероприятия, посвященные проблемам мира во всем мире. Вот и в нашей группе была  проведена акция «День мира!» Провели беседу на тему «Что такое мир?» После чего дети узнали , что голубь является символом мира и чистоты. В этот день  призывали детей быть добрыми, жить в мире.                                                   </vt:lpstr>
      <vt:lpstr>Представляем вашему вниманию наш плакат «Голубь мира», изготовленный совместно с родителями средней группы и сотрудниками детского сада.</vt:lpstr>
      <vt:lpstr>Презентация PowerPoint</vt:lpstr>
      <vt:lpstr>Презентация PowerPoint</vt:lpstr>
      <vt:lpstr>Презентация PowerPoint</vt:lpstr>
      <vt:lpstr>        Пусть будет мир во всем мире!</vt:lpstr>
      <vt:lpstr>             Вручали также  сотрудникам наших голубей, делясь частичкой мира и чистоты.  </vt:lpstr>
      <vt:lpstr>По окончании этого тематического дня дети ушли с голубями, чтобы поделиться и рассказать своим родным про «День мира».</vt:lpstr>
      <vt:lpstr>    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Ефрем</dc:creator>
  <cp:lastModifiedBy>79500169460</cp:lastModifiedBy>
  <cp:revision>20</cp:revision>
  <dcterms:created xsi:type="dcterms:W3CDTF">2018-09-20T18:40:27Z</dcterms:created>
  <dcterms:modified xsi:type="dcterms:W3CDTF">2021-09-26T16:21:59Z</dcterms:modified>
</cp:coreProperties>
</file>