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78" r:id="rId4"/>
    <p:sldId id="260" r:id="rId5"/>
    <p:sldId id="263" r:id="rId6"/>
    <p:sldId id="261" r:id="rId7"/>
    <p:sldId id="274" r:id="rId8"/>
    <p:sldId id="275" r:id="rId9"/>
    <p:sldId id="279" r:id="rId10"/>
    <p:sldId id="276" r:id="rId11"/>
    <p:sldId id="280" r:id="rId12"/>
    <p:sldId id="277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D069-F886-4663-B910-49B10DBBB8F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E5A1-829E-480E-B25D-AD14DEB59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D069-F886-4663-B910-49B10DBBB8F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E5A1-829E-480E-B25D-AD14DEB59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D069-F886-4663-B910-49B10DBBB8F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E5A1-829E-480E-B25D-AD14DEB59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D069-F886-4663-B910-49B10DBBB8F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E5A1-829E-480E-B25D-AD14DEB59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D069-F886-4663-B910-49B10DBBB8F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E5A1-829E-480E-B25D-AD14DEB59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D069-F886-4663-B910-49B10DBBB8F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E5A1-829E-480E-B25D-AD14DEB59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D069-F886-4663-B910-49B10DBBB8F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E5A1-829E-480E-B25D-AD14DEB59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D069-F886-4663-B910-49B10DBBB8F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E5A1-829E-480E-B25D-AD14DEB59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D069-F886-4663-B910-49B10DBBB8F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E5A1-829E-480E-B25D-AD14DEB59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D069-F886-4663-B910-49B10DBBB8F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E5A1-829E-480E-B25D-AD14DEB59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D069-F886-4663-B910-49B10DBBB8F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E5A1-829E-480E-B25D-AD14DEB59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D069-F886-4663-B910-49B10DBBB8FD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8E5A1-829E-480E-B25D-AD14DEB59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92;&#1072;&#1085;&#1090;&#1072;&#1079;&#1105;&#1088;&#1099;%202020\&#1079;&#1074;&#1091;&#1082;&#1080;%20&#1078;&#1080;&#1074;&#1086;&#1090;&#1085;&#1099;&#1093;\&#1044;&#1086;&#1089;&#1090;&#1091;&#1087;&#1085;&#1099;&#1081;%20&#1088;&#1072;&#1089;&#1089;&#1082;&#1072;&#1079;%20&#1076;&#1077;&#1090;&#1103;&#1084;%20&#1087;&#1088;&#1086;%2023%20&#1060;&#1077;&#1074;&#1088;&#1072;&#1083;&#1103;%20&#1042;&#1089;&#1105;%20&#1095;&#1090;&#1086;%20&#1085;&#1091;&#1078;&#1085;&#1086;%20&#1079;&#1085;&#1072;&#1090;&#1100;%20&#1082;&#1086;&#1088;&#1086;&#1090;&#1082;&#1086;%20&#1086;%20&#1044;&#1085;&#1077;%20&#1047;&#1072;&#1097;&#1080;&#1090;&#1085;&#1080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92;&#1072;&#1085;&#1090;&#1072;&#1079;&#1105;&#1088;&#1099;%202020\&#1079;&#1074;&#1091;&#1082;&#1080;%20&#1078;&#1080;&#1074;&#1086;&#1090;&#1085;&#1099;&#1093;\&#1072;&#1088;&#1084;&#1080;&#1103;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  автономное  дошкольное образовательное учреждение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детский сад «Солнышко».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Конспект  совместной деятельности взрослых и детей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изобразительной деятельности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 конструирование - ручной труд)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Старшая группа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Тема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«Солдатская пилотка»</a:t>
            </a:r>
          </a:p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Составила: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Ахаимова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Ю.И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пгт.Верх-Чебула;2022г.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оступный рассказ детям про 23 Февраля Всё что нужно знать коротко о Дне Защитн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tranatalantov.com/assets/cache_image/uploads/works/22823/5e87238436847_268x350_ef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00042"/>
            <a:ext cx="3857652" cy="3965849"/>
          </a:xfrm>
          <a:prstGeom prst="rect">
            <a:avLst/>
          </a:prstGeom>
          <a:noFill/>
        </p:spPr>
      </p:pic>
      <p:pic>
        <p:nvPicPr>
          <p:cNvPr id="4" name="Picture 8" descr="https://avatars.mds.yandex.net/i?id=2a00000179ee801ea9930e5174c1164992ce-4304126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71480"/>
            <a:ext cx="328614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fPE8lyj0A2M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4214810" cy="4071966"/>
          </a:xfrm>
          <a:prstGeom prst="rect">
            <a:avLst/>
          </a:prstGeom>
          <a:noFill/>
        </p:spPr>
      </p:pic>
      <p:pic>
        <p:nvPicPr>
          <p:cNvPr id="3" name="Рисунок 2" descr="г. Казань: мастер-класс по изготовлению пилотки из бумаги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571480"/>
            <a:ext cx="464347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kleo.ru/img/articles/1365921_pilotka-iz-gazet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480"/>
            <a:ext cx="8929718" cy="4720367"/>
          </a:xfrm>
          <a:prstGeom prst="rect">
            <a:avLst/>
          </a:prstGeom>
          <a:noFill/>
        </p:spPr>
      </p:pic>
      <p:pic>
        <p:nvPicPr>
          <p:cNvPr id="5" name="арм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2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512764" y="346898"/>
            <a:ext cx="807249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задача: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 складывать бумагу способом оригами, закреплять умения по схеме выполнить задание.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500034" y="1201871"/>
            <a:ext cx="8643966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Развивающая задача: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мелкую и общую моторику; развивать логическое мышление, внимание, память, воображение; творческие способности,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500034" y="2636988"/>
            <a:ext cx="86439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Воспитательная задача: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уважение к защитникам Отечества, воспитывать любовь к Родине и чувство патриотизма, уважение к папе.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Воспитывать интерес к подготовке подарков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.znanio.ru/d5af0e/f1/6c/32c3b1a1461fb0be4df99faa656f2a62c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871543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s://ds04.infourok.ru/uploads/ex/0928/0001a34f-bee27a98/img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8643998" cy="573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70</Words>
  <Application>Microsoft Office PowerPoint</Application>
  <PresentationFormat>Экран (4:3)</PresentationFormat>
  <Paragraphs>17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Муниципальное   автономное  дошкольное образовательное учреждение детский сад «Солнышко».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Aomin</dc:creator>
  <cp:lastModifiedBy>Aomin</cp:lastModifiedBy>
  <cp:revision>17</cp:revision>
  <dcterms:created xsi:type="dcterms:W3CDTF">2022-01-25T01:21:07Z</dcterms:created>
  <dcterms:modified xsi:type="dcterms:W3CDTF">2022-02-06T08:22:09Z</dcterms:modified>
</cp:coreProperties>
</file>