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</p:sldMasterIdLst>
  <p:sldIdLst>
    <p:sldId id="256" r:id="rId2"/>
    <p:sldId id="274" r:id="rId3"/>
    <p:sldId id="275" r:id="rId4"/>
    <p:sldId id="257" r:id="rId5"/>
    <p:sldId id="276" r:id="rId6"/>
    <p:sldId id="258" r:id="rId7"/>
    <p:sldId id="259" r:id="rId8"/>
    <p:sldId id="261" r:id="rId9"/>
    <p:sldId id="260" r:id="rId10"/>
    <p:sldId id="266" r:id="rId11"/>
    <p:sldId id="262" r:id="rId12"/>
    <p:sldId id="278" r:id="rId13"/>
    <p:sldId id="279" r:id="rId14"/>
    <p:sldId id="280" r:id="rId15"/>
    <p:sldId id="263" r:id="rId16"/>
    <p:sldId id="281" r:id="rId17"/>
    <p:sldId id="282" r:id="rId18"/>
    <p:sldId id="267" r:id="rId19"/>
    <p:sldId id="268" r:id="rId20"/>
    <p:sldId id="269" r:id="rId21"/>
    <p:sldId id="270" r:id="rId22"/>
    <p:sldId id="271" r:id="rId23"/>
    <p:sldId id="272" r:id="rId24"/>
    <p:sldId id="283" r:id="rId25"/>
    <p:sldId id="273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F3281EB3-0AA3-401D-985A-3CF46F0B290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4C2930CC-AFAA-4E9C-9C08-A2D6405FB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008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1EB3-0AA3-401D-985A-3CF46F0B290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30CC-AFAA-4E9C-9C08-A2D6405FB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919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1EB3-0AA3-401D-985A-3CF46F0B290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30CC-AFAA-4E9C-9C08-A2D6405FB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952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1EB3-0AA3-401D-985A-3CF46F0B290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30CC-AFAA-4E9C-9C08-A2D6405FB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854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1EB3-0AA3-401D-985A-3CF46F0B290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30CC-AFAA-4E9C-9C08-A2D6405FB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465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1EB3-0AA3-401D-985A-3CF46F0B290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30CC-AFAA-4E9C-9C08-A2D6405FB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305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1EB3-0AA3-401D-985A-3CF46F0B290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30CC-AFAA-4E9C-9C08-A2D6405FB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100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F3281EB3-0AA3-401D-985A-3CF46F0B290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30CC-AFAA-4E9C-9C08-A2D6405FB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602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F3281EB3-0AA3-401D-985A-3CF46F0B290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30CC-AFAA-4E9C-9C08-A2D6405FB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753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1EB3-0AA3-401D-985A-3CF46F0B290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30CC-AFAA-4E9C-9C08-A2D6405FB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227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1EB3-0AA3-401D-985A-3CF46F0B290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30CC-AFAA-4E9C-9C08-A2D6405FB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205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1EB3-0AA3-401D-985A-3CF46F0B290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30CC-AFAA-4E9C-9C08-A2D6405FB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551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1EB3-0AA3-401D-985A-3CF46F0B290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30CC-AFAA-4E9C-9C08-A2D6405FB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244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1EB3-0AA3-401D-985A-3CF46F0B290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30CC-AFAA-4E9C-9C08-A2D6405FB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145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1EB3-0AA3-401D-985A-3CF46F0B290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30CC-AFAA-4E9C-9C08-A2D6405FB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801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1EB3-0AA3-401D-985A-3CF46F0B290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30CC-AFAA-4E9C-9C08-A2D6405FB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359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81EB3-0AA3-401D-985A-3CF46F0B290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930CC-AFAA-4E9C-9C08-A2D6405FB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978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F3281EB3-0AA3-401D-985A-3CF46F0B290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C2930CC-AFAA-4E9C-9C08-A2D6405FB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11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0787"/>
            <a:ext cx="12192000" cy="70161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8503" y="2961340"/>
            <a:ext cx="9144000" cy="109912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ундоровских источников в решении проблемы питьевой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воды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39075" y="4534859"/>
            <a:ext cx="5657850" cy="2100484"/>
          </a:xfrm>
        </p:spPr>
        <p:txBody>
          <a:bodyPr>
            <a:normAutofit/>
          </a:bodyPr>
          <a:lstStyle/>
          <a:p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7 класса</a:t>
            </a:r>
          </a:p>
          <a:p>
            <a:r>
              <a:rPr lang="ru-RU" sz="1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Буйдина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Мария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</a:t>
            </a:r>
          </a:p>
          <a:p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Володина Ирина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Анатольевна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185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867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8629" y="973668"/>
            <a:ext cx="8761413" cy="706964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Родник, святой источник Святителя Николая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26" y="1680632"/>
            <a:ext cx="10672353" cy="514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076" y="141822"/>
            <a:ext cx="8761413" cy="706964"/>
          </a:xfrm>
        </p:spPr>
        <p:txBody>
          <a:bodyPr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Ундоровский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завод минеральной воды Волжанка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3615"/>
            <a:ext cx="5976061" cy="44820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291" y="1093615"/>
            <a:ext cx="6104709" cy="448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8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 descr="https://ozon-st.cdn.ngenix.net/multimedia/10143213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77" y="148696"/>
            <a:ext cx="5002305" cy="682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pimg.mycdn.me/getImage?url=https%3A%2F%2Fmosaica.ru%2Fuploads%2Fcached%2F156641%2F800x400__156641.jpg%3F_rh%3D23e3044cf6e5dcb3827ea7b856bd1a82&amp;type=TOPIC_LINK_WIDE_548&amp;signatureToken=egAQ5Zwx_POZj4_zKCxz1w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082" y="175841"/>
            <a:ext cx="7005918" cy="300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mo-veshkaima.ru/files/minist_selskogo_hoz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822" y="3284407"/>
            <a:ext cx="3617260" cy="341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56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million-wallpapers.ru/wallpapers/0/15/3851050381111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0"/>
            <a:ext cx="6096000" cy="72378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2C2C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 питьевой воды Ульяновской области  </a:t>
            </a: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Качественная, и главное безопасная питьевая вода, является не только важнейшим фактором качества жизни населения, но и ведущим фактором, влияющим на здоровье. Для Ульяновска эти факторы крайне актуальны и жизненны в самом прямом смысле. Дело в том, что абсолютное большинство городов России – свыше 99% — получают питьевую воду с артезианских скважин. Исключение составляют несколько крупных городов по берегам Волги, частично получающих воду из Волги в том числе и Ульяновск.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82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galaksyenergy.ru/wp-content/uploads/2017/02/146562695789481722b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60573" y="1070842"/>
            <a:ext cx="6096000" cy="41919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000" b="1" spc="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мнению экологов, воду, которая течет сегодня из водопроводных кранов, категорически не рекомендуется использовать хотя бы в детских садах и школах. Чтобы обезопасить себя, они рекомендуют горожанам обязательно очищать водопроводную воду еще и дома - использовать фильтры, кипятить ее. А еще лучше - покупать бутилированную воду (особенно это актуально для детских садов и школ).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60573" y="419670"/>
            <a:ext cx="56605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spc="15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lang="ru-RU" sz="3000" b="1" spc="15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Мнение </a:t>
            </a:r>
            <a:r>
              <a:rPr lang="ru-RU" sz="3000" b="1" spc="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экологов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55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225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5293" y="374237"/>
            <a:ext cx="8761413" cy="70696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загрязнения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08" y="930933"/>
            <a:ext cx="10802982" cy="5000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4731" y="5931123"/>
            <a:ext cx="4924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 Ксения Чернышева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869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77425" y="-149584"/>
            <a:ext cx="4504118" cy="752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3200" spc="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ведь это черта города!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alminda.ru/resources/i17119-image-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18274" cy="677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821578" y="0"/>
            <a:ext cx="96746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4800" spc="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ведь это черта города!</a:t>
            </a:r>
            <a:endParaRPr lang="ru-RU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https://static.tildacdn.com/tild3330-3036-4363-b462-393031336662/Slid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31"/>
            <a:ext cx="12318274" cy="676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43646" y="-114258"/>
            <a:ext cx="79452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4000" spc="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ведь это черта города!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Объект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084" y="877234"/>
            <a:ext cx="4476863" cy="57914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08" y="703529"/>
            <a:ext cx="5862204" cy="599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6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://7oom.ru/powerpoint/krasivie-fony-dlya-prezentacii-16.jpg?ver=3.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503"/>
            <a:ext cx="1211176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0891" y="1680633"/>
            <a:ext cx="1030659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В Ундорах находятся 14 скважин и источников, и для нашего проекта мы выбрали 3 источника: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Ундоровский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минеральный источник №1 «Главный» (Рис. №2),  «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Антониев родник» (Рис. №1) и Святой источник Святителя Николая (Рис. №3). Для сравнения мы взяли воду торговой марки «Волжанка» (газированную и негазированную), произведённую на </a:t>
            </a:r>
            <a:r>
              <a:rPr lang="ru-RU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ундоровском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заводе и обычную городскую воду из-под крана. Результат наблюдения представлен в таблице №1. 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32542" y="163053"/>
            <a:ext cx="8043292" cy="752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Исследование воды из разных источников</a:t>
            </a:r>
            <a:endParaRPr lang="ru-RU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16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76" y="1680632"/>
            <a:ext cx="9686924" cy="48064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34325" y="4667250"/>
            <a:ext cx="163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Ржавчина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34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764385"/>
            <a:ext cx="8761413" cy="777032"/>
          </a:xfrm>
        </p:spPr>
        <p:txBody>
          <a:bodyPr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опрос</a:t>
            </a:r>
            <a:b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оцениваете воду, которую потребляете?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86" y="2034649"/>
            <a:ext cx="9976203" cy="437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3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://alena-vysotskaya.ru/images/300/DSC1003075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alena-vysotskaya.ru/images/300/DSC10030754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6" name="Picture 12" descr="https://img3.goodfon.ru/original/2950x2094/a/15/voda-kaplya-krugi-tekstu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5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5794" y="452075"/>
            <a:ext cx="12096206" cy="5037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Основная цель проекта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анализ воды и водных источников и наблюдение за естественным выходом подземных вод.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 деятельности проекта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исследовательский.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Предметное содержание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монопроект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количеству участников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групповой-коллективный.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проекта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изучить различные пробы воды, приобщить как можно больше людей к решению проблемы питьевой воды, ознакомиться с проблемой и методами её решения на законодательном уровне.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40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p.userapi.com/c848620/v848620805/11f82b/dBuFIjJmq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21218"/>
            <a:ext cx="8761413" cy="706964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часто вы употребляете продукцию «Волжанка»?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3" y="1885949"/>
            <a:ext cx="9627326" cy="448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9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p.userapi.com/c848620/v848620805/11f82b/dBuFIjJmq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5292" y="973668"/>
            <a:ext cx="8761413" cy="706964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часто вы участвуете в природоохранных мероприятиях нашего региона?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1153" y="2854665"/>
            <a:ext cx="10776393" cy="265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8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p.userapi.com/c848620/v848620805/11f82b/dBuFIjJmq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–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расскажешь ли ты подробнее о мероприятиях, в которых ты принимаешь участие?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2830" y="1946275"/>
            <a:ext cx="8825659" cy="3416300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Я живу на Нижней Террасе города Ульяновска. Этот район находится ниже уровня воды в Волге, поэтому там сооружена дамба, которая защищает мой район от затопления. Люди в наше время очень небрежно относятся к окружающему миру: оставляют мусор на побережье, который впоследствии попадает в реку. Поэтому я со своими друзьями периодически выходим на уборку на дамбе (раз в 1-2 недели). Это не только помогает поддерживать чистоту на прибрежных территориях, но и помогает нам с друзьями почувствовать себя командой.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1600" y="5421094"/>
            <a:ext cx="6772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МБОУ «Средняя школа №83 имени генерала Орлова»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Буйдина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68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3170" y="424392"/>
            <a:ext cx="8761413" cy="706964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значимость проекта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83170" y="1555748"/>
            <a:ext cx="8825659" cy="34163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наш взгляд проект может улучшить качество окружающей среды, так как он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Привлёк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общественности;</a:t>
            </a:r>
          </a:p>
          <a:p>
            <a:pPr marL="0" lvl="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Проект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сочетает социальные и экологические аспекты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социологический опрос, участие в природоохранных мероприятиях по очистке берегов Волги в районе села Ундоры и Нижней Террасы);</a:t>
            </a:r>
          </a:p>
          <a:p>
            <a:pPr marL="0" lvl="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Проект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на оценку, прогноз и разработку программ экологически устойчивого развития региона.</a:t>
            </a:r>
          </a:p>
          <a:p>
            <a:pPr algn="just"/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19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://7oom.ru/powerpoint/krasivie-fony-dlya-prezentacii-16.jpg?ver=3.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33133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3954" y="243718"/>
            <a:ext cx="11456126" cy="6129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Заключение и вывод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результате проведённой нами работы мы смогли привлечь большое количество людей к проблеме питьевой воды: жители города Ульяновска и села Ундоры, ученики и учителя лицея заинтересовались нашим проектом. В конце февраля 2019 года мы будем представлять проект в Министерство природы и цикличной экономики по приглашению Фёдорова Дмитрия Васильевича. В апреле-мае 2019 года, после окончательного схода снега, мы планируем объединить людей и вместе расчищать прилежащие к водоёмам территории Ульяновска и Ульяновской области от мусора, скопившегося за зиму под слоем снега. Мы планируем в будущем продолжить исследования качества питьевой воды, проводя лабораторные и практические мероприятия, чтобы каждый, кто неравнодушен к будущему нашего региона, смог внести свой вклад в природоохранную деятельность. Организация мероприятия направлена на улучшение качества питьевой воды, ведь именно от этого зависит качество нашего здоровья и нашей жизни.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6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6504" y="3250143"/>
            <a:ext cx="8761413" cy="706964"/>
          </a:xfrm>
        </p:spPr>
        <p:txBody>
          <a:bodyPr/>
          <a:lstStyle/>
          <a:p>
            <a:r>
              <a:rPr lang="ru-RU" sz="4800" b="1" dirty="0" smtClean="0">
                <a:solidFill>
                  <a:schemeClr val="tx1"/>
                </a:solidFill>
              </a:rPr>
              <a:t>СПАСИБО ЗА ВНИМАНИЕ!!!!</a:t>
            </a:r>
            <a:endParaRPr lang="ru-RU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39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91737" y="457201"/>
            <a:ext cx="11900263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oboi.cc/1600-900-100-uploads/11_05_2013/view/201210/oboik.ru_581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8" y="1573"/>
            <a:ext cx="12156882" cy="674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3177" y="1914957"/>
            <a:ext cx="11229703" cy="4032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Исследовательскую работу на конференцию я решила представить, исходя из желания рассказать об уникальности и красоте этого места. В этом меня поддержала моя одноклассница, живущая в г. Ульяновске, и вместе мы решили начать исследование </a:t>
            </a: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ундоровской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минеральной воды. Выяснить, чем отличается вода из источников от той, которую мы пьём из-под крана.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проблемы питьевой воды заключается в том, что мы потребляем воду каждый день, не зная её состав и влияние на организм. </a:t>
            </a:r>
            <a:endParaRPr lang="ru-RU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86543" y="315556"/>
            <a:ext cx="3822970" cy="10818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</a:t>
            </a:r>
            <a:endParaRPr lang="ru-RU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8804" y="0"/>
            <a:ext cx="8761413" cy="70696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Село Ундоры – моя малая Родина!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119257" y="706963"/>
            <a:ext cx="5020492" cy="57215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4124"/>
            <a:ext cx="7067006" cy="544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2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5293" y="79147"/>
            <a:ext cx="8761413" cy="70696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История: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09" y="1319603"/>
            <a:ext cx="3374860" cy="48597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409" y="6195535"/>
            <a:ext cx="3240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 Никифорович Ивашев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32997" y="1156665"/>
            <a:ext cx="602197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Первые исследования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ундоровских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минеральных источников относится к 20-м годам XIX века, когда бывший адъютант фельдмаршала А.В. Суворова, генерал-майор в отставке П.Н. Ивашев, получил эту землю за хорошую службу. Петр Никифорович обратил внимание, что издавна местные жители использовали воду для лечения, а профессора Казанского университета провели исследования воды и признали ее целебной.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6258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38" y="588895"/>
            <a:ext cx="3719854" cy="51915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035" y="5932906"/>
            <a:ext cx="4333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Евгений Михайлович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Чучкалов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110" y="1900973"/>
            <a:ext cx="6731276" cy="34926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94513" y="5595730"/>
            <a:ext cx="514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минеральной воды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10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725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2918" y="0"/>
            <a:ext cx="8761413" cy="70696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Главные источники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72981"/>
            <a:ext cx="6102772" cy="41982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606" y="672981"/>
            <a:ext cx="5942394" cy="40480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19985" y="5301124"/>
            <a:ext cx="5305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Ундоровский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минеральный источник №1 «Главный»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5386" y="5288979"/>
            <a:ext cx="438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Малиновый овраг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74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5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79" y="695360"/>
            <a:ext cx="4851509" cy="53064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2887" y="707885"/>
            <a:ext cx="6869113" cy="52939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5998" y="6001839"/>
            <a:ext cx="4067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ерталинский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овраг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80825" y="6001839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Городищенский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овраг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52465" y="0"/>
            <a:ext cx="44349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2C2C2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Главные источники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36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226</TotalTime>
  <Words>890</Words>
  <Application>Microsoft Office PowerPoint</Application>
  <PresentationFormat>Широкоэкранный</PresentationFormat>
  <Paragraphs>57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Century Gothic</vt:lpstr>
      <vt:lpstr>Times New Roman</vt:lpstr>
      <vt:lpstr>Wingdings 3</vt:lpstr>
      <vt:lpstr>Ион (конференц-зал)</vt:lpstr>
      <vt:lpstr>  Изучение ундоровских источников в решении проблемы питьевой воды</vt:lpstr>
      <vt:lpstr>Презентация PowerPoint</vt:lpstr>
      <vt:lpstr>Презентация PowerPoint</vt:lpstr>
      <vt:lpstr>Село Ундоры – моя малая Родина!</vt:lpstr>
      <vt:lpstr>Презентация PowerPoint</vt:lpstr>
      <vt:lpstr>История:</vt:lpstr>
      <vt:lpstr>Презентация PowerPoint</vt:lpstr>
      <vt:lpstr>Главные источники</vt:lpstr>
      <vt:lpstr>Презентация PowerPoint</vt:lpstr>
      <vt:lpstr>Родник, святой источник Святителя Николая </vt:lpstr>
      <vt:lpstr>Ундоровский завод минеральной воды Волжанка</vt:lpstr>
      <vt:lpstr>Презентация PowerPoint</vt:lpstr>
      <vt:lpstr>Презентация PowerPoint</vt:lpstr>
      <vt:lpstr>Презентация PowerPoint</vt:lpstr>
      <vt:lpstr>Источники загрязнения </vt:lpstr>
      <vt:lpstr>Презентация PowerPoint</vt:lpstr>
      <vt:lpstr>Презентация PowerPoint</vt:lpstr>
      <vt:lpstr>Презентация PowerPoint</vt:lpstr>
      <vt:lpstr>Соц опрос Как вы оцениваете воду, которую потребляете? </vt:lpstr>
      <vt:lpstr>Как часто вы употребляете продукцию «Волжанка»? </vt:lpstr>
      <vt:lpstr>Как часто вы участвуете в природоохранных мероприятиях нашего региона? </vt:lpstr>
      <vt:lpstr>– Не расскажешь ли ты подробнее о мероприятиях, в которых ты принимаешь участие? </vt:lpstr>
      <vt:lpstr>Практическая значимость проекта </vt:lpstr>
      <vt:lpstr>Презентация PowerPoint</vt:lpstr>
      <vt:lpstr>СПАСИБО ЗА ВНИМАНИЕ!!!!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Изучение ундоровских источников в решении проблемы питьевой воды</dc:title>
  <dc:creator>Пользователь Windows</dc:creator>
  <cp:lastModifiedBy>user</cp:lastModifiedBy>
  <cp:revision>29</cp:revision>
  <dcterms:created xsi:type="dcterms:W3CDTF">2019-02-14T06:53:33Z</dcterms:created>
  <dcterms:modified xsi:type="dcterms:W3CDTF">2021-12-09T13:57:24Z</dcterms:modified>
</cp:coreProperties>
</file>