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Кошки и собаки</a:t>
            </a:r>
            <a:endParaRPr lang="ru-RU" sz="5400" b="1" dirty="0"/>
          </a:p>
        </p:txBody>
      </p:sp>
      <p:pic>
        <p:nvPicPr>
          <p:cNvPr id="1026" name="Picture 2" descr="C:\Users\User\Pictures\pets-3715733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58" y="1340768"/>
            <a:ext cx="7893997" cy="5254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Поможем нашим братьям меньшим!</a:t>
            </a:r>
            <a:endParaRPr lang="ru-RU" sz="3600" b="1" dirty="0"/>
          </a:p>
        </p:txBody>
      </p:sp>
      <p:pic>
        <p:nvPicPr>
          <p:cNvPr id="2050" name="Picture 2" descr="C:\Users\User\Pictures\1377969267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94472" cy="4525963"/>
          </a:xfrm>
          <a:prstGeom prst="rect">
            <a:avLst/>
          </a:prstGeom>
          <a:noFill/>
        </p:spPr>
      </p:pic>
      <p:pic>
        <p:nvPicPr>
          <p:cNvPr id="2052" name="Picture 4" descr="C:\Users\User\Pictures\1378065119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364466" cy="448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cat-551554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233690" cy="6514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Британская</a:t>
            </a:r>
            <a:endParaRPr lang="ru-RU" b="1" dirty="0"/>
          </a:p>
        </p:txBody>
      </p:sp>
      <p:pic>
        <p:nvPicPr>
          <p:cNvPr id="2050" name="Picture 2" descr="C:\Users\User\Pictures\dc2dfc15fea43d9cc7842974773de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Колли</a:t>
            </a:r>
            <a:endParaRPr lang="ru-RU" b="1" dirty="0"/>
          </a:p>
        </p:txBody>
      </p:sp>
      <p:pic>
        <p:nvPicPr>
          <p:cNvPr id="3074" name="Picture 2" descr="C:\Users\User\Pictures\Kolli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29569"/>
            <a:ext cx="8096250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Ньюфаундленд</a:t>
            </a:r>
            <a:endParaRPr lang="ru-RU" dirty="0"/>
          </a:p>
        </p:txBody>
      </p:sp>
      <p:pic>
        <p:nvPicPr>
          <p:cNvPr id="4098" name="Picture 2" descr="C:\Users\User\Pictures\newfoundland-300x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13113"/>
            <a:ext cx="5688632" cy="415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Такса</a:t>
            </a:r>
            <a:endParaRPr lang="ru-RU" b="1" dirty="0"/>
          </a:p>
        </p:txBody>
      </p:sp>
      <p:pic>
        <p:nvPicPr>
          <p:cNvPr id="5122" name="Picture 2" descr="C:\Users\User\Pictures\58caf856b44ee656268217015dc7d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2902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1636175328_1-krasivosti-pro-p-pudel-i-bolonka-zhivotnie-krasivo-fot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270204" cy="4525963"/>
          </a:xfrm>
          <a:prstGeom prst="rect">
            <a:avLst/>
          </a:prstGeom>
          <a:noFill/>
        </p:spPr>
      </p:pic>
      <p:pic>
        <p:nvPicPr>
          <p:cNvPr id="6147" name="Picture 3" descr="C:\Users\User\Pictures\dalmatin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3744416" cy="4001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400 </a:t>
            </a:r>
            <a:endParaRPr lang="ru-RU" b="1" dirty="0"/>
          </a:p>
        </p:txBody>
      </p:sp>
      <p:pic>
        <p:nvPicPr>
          <p:cNvPr id="7170" name="Picture 2" descr="C:\Users\User\Pictures\1636576763_7-krasivosti-pro-p-staya-dvorovikh-sobak-zhivotnie-krasivo-fo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98" y="1484784"/>
            <a:ext cx="7768150" cy="494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Колли, </a:t>
            </a:r>
            <a:r>
              <a:rPr lang="ru-RU" b="1" dirty="0" err="1" smtClean="0"/>
              <a:t>Сербернар</a:t>
            </a:r>
            <a:endParaRPr lang="ru-RU" b="1" dirty="0"/>
          </a:p>
        </p:txBody>
      </p:sp>
      <p:pic>
        <p:nvPicPr>
          <p:cNvPr id="8194" name="Picture 2" descr="C:\Users\User\Pictures\kolli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3"/>
            <a:ext cx="4003476" cy="3096344"/>
          </a:xfrm>
          <a:prstGeom prst="rect">
            <a:avLst/>
          </a:prstGeom>
          <a:noFill/>
        </p:spPr>
      </p:pic>
      <p:pic>
        <p:nvPicPr>
          <p:cNvPr id="8196" name="Picture 4" descr="C:\Users\User\Pictures\senberna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60" y="3284984"/>
            <a:ext cx="4643628" cy="308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Кошки и собаки</vt:lpstr>
      <vt:lpstr>Слайд 2</vt:lpstr>
      <vt:lpstr>Британская</vt:lpstr>
      <vt:lpstr>Колли</vt:lpstr>
      <vt:lpstr>Ньюфаундленд</vt:lpstr>
      <vt:lpstr>Такса</vt:lpstr>
      <vt:lpstr>Слайд 7</vt:lpstr>
      <vt:lpstr>400 </vt:lpstr>
      <vt:lpstr>Колли, Сербернар</vt:lpstr>
      <vt:lpstr>Поможем нашим братьям меньшим!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2021-12-03T12:28:48Z</dcterms:created>
  <dcterms:modified xsi:type="dcterms:W3CDTF">2021-12-05T09:46:45Z</dcterms:modified>
</cp:coreProperties>
</file>