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0" r:id="rId6"/>
    <p:sldId id="259" r:id="rId7"/>
    <p:sldId id="262" r:id="rId8"/>
    <p:sldId id="264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605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Достопримечательности стран Африки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45365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700808"/>
            <a:ext cx="6223000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1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ЮАР. Столовая гора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409" y="141277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4"/>
            <a:ext cx="7416824" cy="535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239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ЮАР. Кейптаун. Аквариум 2-х океанов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9" y="1556792"/>
            <a:ext cx="8128000" cy="47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8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Колоссы </a:t>
            </a:r>
            <a:r>
              <a:rPr lang="ru-RU" dirty="0" err="1" smtClean="0"/>
              <a:t>Мемнона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1100"/>
            <a:ext cx="85725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7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Алжир. Храм </a:t>
            </a:r>
            <a:r>
              <a:rPr lang="ru-RU" dirty="0" err="1" smtClean="0"/>
              <a:t>мученникам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5649"/>
            <a:ext cx="8136904" cy="545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8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831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Алжир. Храм африканской Богоматери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1" y="1268760"/>
            <a:ext cx="857250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9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Эфиопия. Храм </a:t>
            </a:r>
            <a:r>
              <a:rPr lang="ru-RU" dirty="0" err="1" smtClean="0"/>
              <a:t>Св.Георгия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984776" cy="52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17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0416"/>
          </a:xfrm>
        </p:spPr>
        <p:txBody>
          <a:bodyPr/>
          <a:lstStyle/>
          <a:p>
            <a:r>
              <a:rPr lang="ru-RU" dirty="0" smtClean="0"/>
              <a:t>Храмы в скалах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95054"/>
            <a:ext cx="8280920" cy="552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936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4" y="11430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09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9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Национальный парк «Масаи- </a:t>
            </a:r>
            <a:r>
              <a:rPr lang="ru-RU" dirty="0" err="1" smtClean="0"/>
              <a:t>Мара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9585"/>
            <a:ext cx="853440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19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ЮАР. Водопад Виктория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19291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693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</Words>
  <Application>Microsoft Office PowerPoint</Application>
  <PresentationFormat>Экран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Достопримечательности стран Африки</vt:lpstr>
      <vt:lpstr>Колоссы Мемнона</vt:lpstr>
      <vt:lpstr>Алжир. Храм мученникам</vt:lpstr>
      <vt:lpstr>Алжир. Храм африканской Богоматери</vt:lpstr>
      <vt:lpstr>Эфиопия. Храм Св.Георгия</vt:lpstr>
      <vt:lpstr>Храмы в скалах</vt:lpstr>
      <vt:lpstr>Кения</vt:lpstr>
      <vt:lpstr>Национальный парк «Масаи- Мара»</vt:lpstr>
      <vt:lpstr>ЮАР. Водопад Виктория</vt:lpstr>
      <vt:lpstr>ЮАР. Столовая гора</vt:lpstr>
      <vt:lpstr>ЮАР. Кейптаун. Аквариум 2-х океанов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Geograf</dc:creator>
  <cp:lastModifiedBy>K-000</cp:lastModifiedBy>
  <cp:revision>4</cp:revision>
  <dcterms:created xsi:type="dcterms:W3CDTF">2020-12-18T04:57:12Z</dcterms:created>
  <dcterms:modified xsi:type="dcterms:W3CDTF">2020-12-18T05:12:06Z</dcterms:modified>
</cp:coreProperties>
</file>