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6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7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1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9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35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18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30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89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8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8B9CF-9900-453D-A2E3-5471031916A6}" type="datetimeFigureOut">
              <a:rPr lang="ru-RU" smtClean="0"/>
              <a:t>24.03.2014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B36E-C1C5-4F75-9383-F7F2A6FB8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03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Илгизар\AppData\Local\Microsoft\Windows\Temporary Internet Files\Content.IE5\9GO9CI68\MP90044249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831"/>
            <a:ext cx="8136904" cy="60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7" y="2780928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Лес в жизни человека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9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69674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85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0654"/>
            <a:ext cx="6840760" cy="639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496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16824" cy="51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848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3925"/>
            <a:ext cx="76200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211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85" y="1872665"/>
            <a:ext cx="5041829" cy="398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023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848871" cy="5138388"/>
          </a:xfrm>
        </p:spPr>
      </p:pic>
    </p:spTree>
    <p:extLst>
      <p:ext uri="{BB962C8B-B14F-4D97-AF65-F5344CB8AC3E}">
        <p14:creationId xmlns:p14="http://schemas.microsoft.com/office/powerpoint/2010/main" val="77125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429546" cy="51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42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364926"/>
            <a:ext cx="6696744" cy="4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1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67" y="1118859"/>
            <a:ext cx="7123518" cy="475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80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267741" cy="48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298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35915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Home\Desktop\фоны\правило 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1278" y="548680"/>
            <a:ext cx="3296959" cy="510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967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198322" cy="511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29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67240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396044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85918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0" y="3609208"/>
            <a:ext cx="3492818" cy="226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095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</Words>
  <Application>Microsoft Office PowerPoint</Application>
  <PresentationFormat>Экран (4:3)</PresentationFormat>
  <Paragraphs>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лес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 в жизни человека</dc:title>
  <dc:creator>Илгизар</dc:creator>
  <cp:lastModifiedBy>Илгизар</cp:lastModifiedBy>
  <cp:revision>10</cp:revision>
  <dcterms:created xsi:type="dcterms:W3CDTF">2014-03-22T17:49:04Z</dcterms:created>
  <dcterms:modified xsi:type="dcterms:W3CDTF">2014-03-24T17:24:13Z</dcterms:modified>
</cp:coreProperties>
</file>