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2" r:id="rId23"/>
    <p:sldId id="284" r:id="rId24"/>
    <p:sldId id="285" r:id="rId25"/>
    <p:sldId id="277" r:id="rId26"/>
    <p:sldId id="281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2636912"/>
            <a:ext cx="6172200" cy="18943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Презентация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технологии поделок из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«Ватных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дисков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«Пищевых макарон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«Пластилина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«Ватных палочек».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56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«Птичка» из ватных дисков 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Picture 3" descr="C:\Users\1\Desktop\призентация рисование\IMG_20210310_091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1" y="908720"/>
            <a:ext cx="312274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\Desktop\призентация рисование\IMG_20210309_161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2763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1\Desktop\призентация рисование\IMG_20210310_1104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98" y="3429000"/>
            <a:ext cx="4629120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14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«Цветок» из ватных дисков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099" name="Picture 3" descr="C:\Users\1\Desktop\призентация рисование\IMG_20210310_092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26351"/>
            <a:ext cx="3600400" cy="479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Desktop\призентация рисование\IMG_20210310_092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5743"/>
            <a:ext cx="3615205" cy="482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24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призентация рисование\IMG_20210310_110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1120"/>
            <a:ext cx="4267200" cy="59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призентация рисование\IMG_20210310_1104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98937"/>
            <a:ext cx="3925441" cy="595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2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920880" cy="129614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Макароны – это не только продукт питания, это еще и превосходный, доступный материал, с помощью которого можно сделать необычную и радующую глаз поделку</a:t>
            </a:r>
          </a:p>
        </p:txBody>
      </p:sp>
      <p:pic>
        <p:nvPicPr>
          <p:cNvPr id="10242" name="Picture 2" descr="https://www.nastroy.net/pic/images/201910/325728-15720876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5744"/>
            <a:ext cx="8208912" cy="505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«Золотая рыбка</a:t>
            </a:r>
            <a:r>
              <a:rPr lang="ru-RU" dirty="0" smtClean="0">
                <a:solidFill>
                  <a:schemeClr val="accent1"/>
                </a:solidFill>
              </a:rPr>
              <a:t>» из макарон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" name="Рисунок 2" descr="C:\Users\Admin\Desktop\IMG_6400.JPG"/>
          <p:cNvPicPr/>
          <p:nvPr/>
        </p:nvPicPr>
        <p:blipFill>
          <a:blip r:embed="rId2" cstate="print"/>
          <a:srcRect r="7000"/>
          <a:stretch>
            <a:fillRect/>
          </a:stretch>
        </p:blipFill>
        <p:spPr bwMode="auto">
          <a:xfrm rot="5400000">
            <a:off x="-210099" y="2078960"/>
            <a:ext cx="517171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IMG_64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23333" y="2149474"/>
            <a:ext cx="5089118" cy="361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525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_6403.JPG"/>
          <p:cNvPicPr/>
          <p:nvPr/>
        </p:nvPicPr>
        <p:blipFill>
          <a:blip r:embed="rId2" cstate="print"/>
          <a:srcRect l="8150" t="6747" r="8600" b="5745"/>
          <a:stretch>
            <a:fillRect/>
          </a:stretch>
        </p:blipFill>
        <p:spPr bwMode="auto">
          <a:xfrm rot="5400000">
            <a:off x="-299156" y="934111"/>
            <a:ext cx="520580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dmin\Desktop\IMG_6416.JPG"/>
          <p:cNvPicPr/>
          <p:nvPr/>
        </p:nvPicPr>
        <p:blipFill>
          <a:blip r:embed="rId3" cstate="print"/>
          <a:srcRect l="21811" r="15640"/>
          <a:stretch>
            <a:fillRect/>
          </a:stretch>
        </p:blipFill>
        <p:spPr bwMode="auto">
          <a:xfrm rot="5400000">
            <a:off x="4885763" y="2689809"/>
            <a:ext cx="3571485" cy="434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23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709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/>
                </a:solidFill>
              </a:rPr>
              <a:t>«Барашек» из макарон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6146" name="Picture 2" descr="C:\Users\1\Desktop\призентация рисование\IMG_20210309_1601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36" y="1412776"/>
            <a:ext cx="5313744" cy="507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55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призентация рисование\IMG_20210309_160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12" y="836712"/>
            <a:ext cx="3976032" cy="530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призентация рисование\IMG_20210310_1048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20" y="900936"/>
            <a:ext cx="4336188" cy="523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0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призентация рисование\IMG_20210310_105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36004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призентация рисование\IMG_20210310_110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08920"/>
            <a:ext cx="482453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74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768752" cy="27363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«ВЕРБА» поделка из пластилина</a:t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Весною </a:t>
            </a:r>
            <a:r>
              <a:rPr lang="ru-RU" dirty="0">
                <a:solidFill>
                  <a:srgbClr val="0070C0"/>
                </a:solidFill>
              </a:rPr>
              <a:t>на кусточке 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На </a:t>
            </a:r>
            <a:r>
              <a:rPr lang="ru-RU" dirty="0">
                <a:solidFill>
                  <a:srgbClr val="0070C0"/>
                </a:solidFill>
              </a:rPr>
              <a:t>гладеньком </a:t>
            </a:r>
            <a:r>
              <a:rPr lang="ru-RU" dirty="0" err="1" smtClean="0">
                <a:solidFill>
                  <a:srgbClr val="0070C0"/>
                </a:solidFill>
              </a:rPr>
              <a:t>пруточке</a:t>
            </a:r>
            <a:r>
              <a:rPr lang="ru-RU" dirty="0" smtClean="0">
                <a:solidFill>
                  <a:srgbClr val="0070C0"/>
                </a:solidFill>
              </a:rPr>
              <a:t> , белые </a:t>
            </a:r>
            <a:r>
              <a:rPr lang="ru-RU" dirty="0">
                <a:solidFill>
                  <a:srgbClr val="0070C0"/>
                </a:solidFill>
              </a:rPr>
              <a:t>цыплятки, 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Расселись </a:t>
            </a:r>
            <a:r>
              <a:rPr lang="ru-RU" dirty="0">
                <a:solidFill>
                  <a:srgbClr val="0070C0"/>
                </a:solidFill>
              </a:rPr>
              <a:t>без оглядки. 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 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C:\Users\Admin\Desktop\IMG_6405.JPG"/>
          <p:cNvPicPr/>
          <p:nvPr/>
        </p:nvPicPr>
        <p:blipFill>
          <a:blip r:embed="rId2" cstate="print"/>
          <a:srcRect t="12765" r="12917"/>
          <a:stretch>
            <a:fillRect/>
          </a:stretch>
        </p:blipFill>
        <p:spPr bwMode="auto">
          <a:xfrm rot="5400000">
            <a:off x="395536" y="2420888"/>
            <a:ext cx="424847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IMG_64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88022" y="2564906"/>
            <a:ext cx="424847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735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4720952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ТЕМА :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484784"/>
            <a:ext cx="7467600" cy="487375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4700" b="1" dirty="0">
                <a:solidFill>
                  <a:srgbClr val="FF0000"/>
                </a:solidFill>
              </a:rPr>
              <a:t>«Я живу в Кузбассе»</a:t>
            </a:r>
            <a:endParaRPr lang="ru-RU" sz="47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3200" dirty="0"/>
              <a:t>Одним из самых любимых и увлекательных занятий для детей является изготовление поделок из различного материала – картона, бумаги ,подручных материалов, которые найдутся в каждом доме подойдут для изготовления </a:t>
            </a:r>
            <a:r>
              <a:rPr lang="ru-RU" sz="3200" dirty="0" smtClean="0"/>
              <a:t>поделок . К </a:t>
            </a:r>
            <a:r>
              <a:rPr lang="ru-RU" sz="3200" dirty="0"/>
              <a:t>одним из них относятся ватные- палочки, ватные диски, пластилин ,обычные макаронные изделия, которые безопасны и безвредны в использовании.</a:t>
            </a:r>
          </a:p>
          <a:p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3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_6408.JPG"/>
          <p:cNvPicPr/>
          <p:nvPr/>
        </p:nvPicPr>
        <p:blipFill>
          <a:blip r:embed="rId2" cstate="print"/>
          <a:srcRect l="9474" t="18977" r="-1671"/>
          <a:stretch>
            <a:fillRect/>
          </a:stretch>
        </p:blipFill>
        <p:spPr bwMode="auto">
          <a:xfrm rot="5400000">
            <a:off x="575556" y="152636"/>
            <a:ext cx="3960439" cy="388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dmin\Desktop\IMG_6411.JPG"/>
          <p:cNvPicPr/>
          <p:nvPr/>
        </p:nvPicPr>
        <p:blipFill>
          <a:blip r:embed="rId3" cstate="print"/>
          <a:srcRect l="8843" t="21926"/>
          <a:stretch>
            <a:fillRect/>
          </a:stretch>
        </p:blipFill>
        <p:spPr bwMode="auto">
          <a:xfrm rot="5400000">
            <a:off x="4717565" y="190189"/>
            <a:ext cx="381332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IMG_6412.JPG"/>
          <p:cNvPicPr/>
          <p:nvPr/>
        </p:nvPicPr>
        <p:blipFill>
          <a:blip r:embed="rId4" cstate="print"/>
          <a:srcRect l="12304" t="12804" r="22401" b="2904"/>
          <a:stretch>
            <a:fillRect/>
          </a:stretch>
        </p:blipFill>
        <p:spPr bwMode="auto">
          <a:xfrm rot="5400000">
            <a:off x="2843808" y="3212976"/>
            <a:ext cx="331236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928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Макет «Ферма»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1\Desktop\призентация рисование\IMG-20210317-WA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2542390" cy="29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призентация рисование\IMG_20210318_090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6757"/>
            <a:ext cx="2448272" cy="301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призентация рисование\IMG_20210309_1626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48" y="943607"/>
            <a:ext cx="2766603" cy="298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призентация рисование\IMG-20210317-WA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48" y="4005064"/>
            <a:ext cx="2727019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50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зентация рисование\IMG-20210319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4" y="1412776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призентация рисование\IMG-20210319-WA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024" y="476672"/>
            <a:ext cx="548444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9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schemeClr val="accent1"/>
                </a:solidFill>
              </a:rPr>
              <a:t>«Работа с родителями»</a:t>
            </a:r>
            <a:r>
              <a:rPr lang="ru-RU" sz="3200" dirty="0"/>
              <a:t/>
            </a:r>
            <a:br>
              <a:rPr lang="ru-RU" sz="32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к совместному творчеству с детьми.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516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призентация рисование\IMG-20210315-W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295232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призентация рисование\IMG-20210315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3168352" cy="30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призентация рисование\IMG-20210314-WA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12" y="3429000"/>
            <a:ext cx="314664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71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призентация рисование\Screenshot_20210308_191119_com.whatsap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672408" cy="47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\Desktop\призентация рисование\1615095677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89530"/>
            <a:ext cx="4464496" cy="392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5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base"/>
            <a:r>
              <a:rPr lang="ru-RU" b="1" dirty="0">
                <a:solidFill>
                  <a:srgbClr val="FF0000"/>
                </a:solidFill>
              </a:rPr>
              <a:t>Заключение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844824"/>
            <a:ext cx="75608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Уметь творить своими руками – это здорово! </a:t>
            </a:r>
            <a:endParaRPr lang="ru-RU" sz="3200" dirty="0" smtClean="0">
              <a:solidFill>
                <a:srgbClr val="0070C0"/>
              </a:solidFill>
            </a:endParaRPr>
          </a:p>
          <a:p>
            <a:r>
              <a:rPr lang="ru-RU" sz="3200" dirty="0" smtClean="0">
                <a:solidFill>
                  <a:srgbClr val="0070C0"/>
                </a:solidFill>
              </a:rPr>
              <a:t>Сначала </a:t>
            </a:r>
            <a:r>
              <a:rPr lang="ru-RU" sz="3200" dirty="0">
                <a:solidFill>
                  <a:srgbClr val="0070C0"/>
                </a:solidFill>
              </a:rPr>
              <a:t>придумываешь изделие, выбираешь материалы, затем начинаешь творить. А когда получается готовая вещь, то испытываешь чувство радости и удовлетворения, особенно, когда твое «произведение» нравится другим.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651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rasler.ru/wp-content/uploads/2019/03/C%D0%BF%D0%B0%D1%81%D0%B8%D0%B1%D0%BE-%D0%B7%D0%B0-%D0%B2%D0%BD%D0%B8%D0%BC%D0%B0%D0%BD%D0%B8%D0%B5-%D0%BA%D0%B0%D1%80%D1%82%D0%B8%D0%BD%D0%BA%D0%B8-%D0%B4%D0%BB%D1%8F-%D0%BF%D1%80%D0%B5%D0%B7%D0%B5%D0%BD%D1%82%D0%B0%D1%86%D0%B8%D0%B8-%D0%BF%D0%BE%D0%B4%D0%B1%D0%BE%D1%80%D0%BA%D0%B0-36-%D1%88%D1%82%D1%83%D0%BA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60648"/>
            <a:ext cx="7416824" cy="49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95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Цель: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</a:t>
            </a:r>
            <a:r>
              <a:rPr lang="ru-RU" sz="2800" dirty="0" smtClean="0"/>
              <a:t>овершенствование </a:t>
            </a:r>
            <a:r>
              <a:rPr lang="ru-RU" sz="2800" dirty="0"/>
              <a:t>работы по художественно-эстетическому развитию воспитанников, развитие духовно-нравственных, патриотических и эстетических чувств детей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197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6613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3600" dirty="0"/>
              <a:t/>
            </a:r>
            <a:br>
              <a:rPr lang="ru-RU" sz="36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467600" cy="48737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Формировать </a:t>
            </a:r>
            <a:r>
              <a:rPr lang="ru-RU" sz="2800" dirty="0"/>
              <a:t>умения детей составлять изображения из частей, правильно располагать и аккуратно наклеивать </a:t>
            </a:r>
            <a:r>
              <a:rPr lang="ru-RU" sz="2800" dirty="0" smtClean="0"/>
              <a:t>детали .</a:t>
            </a:r>
          </a:p>
          <a:p>
            <a:pPr marL="0" indent="0">
              <a:buNone/>
            </a:pPr>
            <a:endParaRPr lang="ru-RU" sz="2800" dirty="0" smtClean="0"/>
          </a:p>
          <a:p>
            <a:r>
              <a:rPr lang="ru-RU" sz="2800" dirty="0" smtClean="0"/>
              <a:t>Развивать </a:t>
            </a:r>
            <a:r>
              <a:rPr lang="ru-RU" sz="2800" dirty="0"/>
              <a:t>воображение, </a:t>
            </a:r>
            <a:r>
              <a:rPr lang="ru-RU" sz="2800" dirty="0" smtClean="0"/>
              <a:t>творчество, </a:t>
            </a:r>
            <a:r>
              <a:rPr lang="ru-RU" sz="2800" dirty="0"/>
              <a:t>чувство композиции.</a:t>
            </a:r>
            <a:br>
              <a:rPr lang="ru-RU" sz="2800" dirty="0"/>
            </a:br>
            <a:endParaRPr lang="ru-RU" sz="2800" dirty="0" smtClean="0"/>
          </a:p>
          <a:p>
            <a:r>
              <a:rPr lang="ru-RU" sz="2800" dirty="0" smtClean="0"/>
              <a:t>Воспитывать </a:t>
            </a:r>
            <a:r>
              <a:rPr lang="ru-RU" sz="2800" dirty="0"/>
              <a:t>стремление добиваться хорошего результата.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648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mognotak.ru/wp-content/uploads/2018/04/podelky_iz_vaty7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43708" y="-139766"/>
            <a:ext cx="5400600" cy="705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674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1\Desktop\призентация рисование\IMG_20210310_093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10445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призентация рисование\IMG_20210310_1104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417646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357609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/>
                </a:solidFill>
              </a:rPr>
              <a:t>«Одуванчики» из ватных палочек </a:t>
            </a:r>
            <a:endParaRPr lang="ru-R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8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56207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Поделка </a:t>
            </a:r>
            <a:r>
              <a:rPr lang="ru-RU" sz="2800" dirty="0" smtClean="0">
                <a:solidFill>
                  <a:schemeClr val="accent1"/>
                </a:solidFill>
              </a:rPr>
              <a:t>из </a:t>
            </a:r>
            <a:r>
              <a:rPr lang="ru-RU" sz="2800" dirty="0">
                <a:solidFill>
                  <a:schemeClr val="accent1"/>
                </a:solidFill>
              </a:rPr>
              <a:t>ватных </a:t>
            </a:r>
            <a:r>
              <a:rPr lang="ru-RU" sz="2800" dirty="0" smtClean="0">
                <a:solidFill>
                  <a:schemeClr val="accent1"/>
                </a:solidFill>
              </a:rPr>
              <a:t>дисков</a:t>
            </a:r>
            <a:r>
              <a:rPr lang="ru-RU" sz="2800" dirty="0">
                <a:solidFill>
                  <a:schemeClr val="accent1"/>
                </a:solidFill>
              </a:rPr>
              <a:t> «Цыплята»</a:t>
            </a:r>
            <a:r>
              <a:rPr lang="ru-RU" sz="2800" dirty="0" smtClean="0">
                <a:solidFill>
                  <a:schemeClr val="accent1"/>
                </a:solidFill>
              </a:rPr>
              <a:t> 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3" name="Рисунок 2" descr="C:\Users\Admin\Desktop\IMG_63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9552" y="692698"/>
            <a:ext cx="288031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IMG_6417.JPG"/>
          <p:cNvPicPr/>
          <p:nvPr/>
        </p:nvPicPr>
        <p:blipFill>
          <a:blip r:embed="rId3" cstate="print"/>
          <a:srcRect l="16287" t="1710" r="25400"/>
          <a:stretch>
            <a:fillRect/>
          </a:stretch>
        </p:blipFill>
        <p:spPr bwMode="auto">
          <a:xfrm rot="5400000">
            <a:off x="3226160" y="2731232"/>
            <a:ext cx="297971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IMG_6385.JPG"/>
          <p:cNvPicPr/>
          <p:nvPr/>
        </p:nvPicPr>
        <p:blipFill>
          <a:blip r:embed="rId4" cstate="print"/>
          <a:srcRect r="37080"/>
          <a:stretch>
            <a:fillRect/>
          </a:stretch>
        </p:blipFill>
        <p:spPr bwMode="auto">
          <a:xfrm rot="5400000">
            <a:off x="5441169" y="509718"/>
            <a:ext cx="2698183" cy="357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3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«Осеннее дерева» из ватных дисков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" name="Рисунок 2" descr="C:\Users\Admin\Desktop\IMG_63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4807" y="2246161"/>
            <a:ext cx="469110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IMG_63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58695" y="2357812"/>
            <a:ext cx="469110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229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делка «Дерево из ватных дисков»"/>
          <p:cNvPicPr/>
          <p:nvPr/>
        </p:nvPicPr>
        <p:blipFill>
          <a:blip r:embed="rId2" cstate="print"/>
          <a:srcRect l="34932" t="35200" r="34737" b="25600"/>
          <a:stretch>
            <a:fillRect/>
          </a:stretch>
        </p:blipFill>
        <p:spPr bwMode="auto">
          <a:xfrm>
            <a:off x="323528" y="227805"/>
            <a:ext cx="3556514" cy="178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dmin\Desktop\IMG_6398.JPG"/>
          <p:cNvPicPr/>
          <p:nvPr/>
        </p:nvPicPr>
        <p:blipFill>
          <a:blip r:embed="rId3" cstate="print"/>
          <a:srcRect l="2155" t="1932" r="15000"/>
          <a:stretch>
            <a:fillRect/>
          </a:stretch>
        </p:blipFill>
        <p:spPr bwMode="auto">
          <a:xfrm rot="5400000">
            <a:off x="-153050" y="2681443"/>
            <a:ext cx="448154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IMG_6399.JPG"/>
          <p:cNvPicPr/>
          <p:nvPr/>
        </p:nvPicPr>
        <p:blipFill>
          <a:blip r:embed="rId4" cstate="print"/>
          <a:srcRect l="4442" t="8332" r="7550"/>
          <a:stretch>
            <a:fillRect/>
          </a:stretch>
        </p:blipFill>
        <p:spPr bwMode="auto">
          <a:xfrm rot="5400000">
            <a:off x="3293499" y="1087435"/>
            <a:ext cx="6458609" cy="473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027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320</TotalTime>
  <Words>243</Words>
  <Application>Microsoft Office PowerPoint</Application>
  <PresentationFormat>Экран (4:3)</PresentationFormat>
  <Paragraphs>27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Эркер</vt:lpstr>
      <vt:lpstr>Презентация  по технологии поделок из «Ватных дисков»  «Пищевых макарон» «Пластилина»  «Ватных палочек». </vt:lpstr>
      <vt:lpstr>ТЕМА :</vt:lpstr>
      <vt:lpstr>Цель: </vt:lpstr>
      <vt:lpstr> задачи: </vt:lpstr>
      <vt:lpstr>Презентация PowerPoint</vt:lpstr>
      <vt:lpstr>Презентация PowerPoint</vt:lpstr>
      <vt:lpstr>Поделка из ватных дисков «Цыплята» </vt:lpstr>
      <vt:lpstr>«Осеннее дерева» из ватных дисков</vt:lpstr>
      <vt:lpstr>Презентация PowerPoint</vt:lpstr>
      <vt:lpstr>«Птичка» из ватных дисков </vt:lpstr>
      <vt:lpstr>«Цветок» из ватных дисков</vt:lpstr>
      <vt:lpstr>Презентация PowerPoint</vt:lpstr>
      <vt:lpstr>Макароны – это не только продукт питания, это еще и превосходный, доступный материал, с помощью которого можно сделать необычную и радующую глаз поделку</vt:lpstr>
      <vt:lpstr>«Золотая рыбка» из макарон</vt:lpstr>
      <vt:lpstr>Презентация PowerPoint</vt:lpstr>
      <vt:lpstr>«Барашек» из макарон</vt:lpstr>
      <vt:lpstr>Презентация PowerPoint</vt:lpstr>
      <vt:lpstr>Презентация PowerPoint</vt:lpstr>
      <vt:lpstr>«ВЕРБА» поделка из пластилина Весною на кусточке  На гладеньком пруточке , белые цыплятки,  Расселись без оглядки.    </vt:lpstr>
      <vt:lpstr>Презентация PowerPoint</vt:lpstr>
      <vt:lpstr>Макет «Ферма»</vt:lpstr>
      <vt:lpstr>Презентация PowerPoint</vt:lpstr>
      <vt:lpstr>«Работа с родителями» </vt:lpstr>
      <vt:lpstr>Презентация PowerPoint</vt:lpstr>
      <vt:lpstr>Презентация PowerPoint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24</cp:revision>
  <dcterms:created xsi:type="dcterms:W3CDTF">2021-03-10T16:58:30Z</dcterms:created>
  <dcterms:modified xsi:type="dcterms:W3CDTF">2021-03-21T12:08:03Z</dcterms:modified>
</cp:coreProperties>
</file>