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70" r:id="rId2"/>
    <p:sldId id="256" r:id="rId3"/>
    <p:sldId id="265" r:id="rId4"/>
    <p:sldId id="257" r:id="rId5"/>
    <p:sldId id="263" r:id="rId6"/>
    <p:sldId id="266" r:id="rId7"/>
    <p:sldId id="278" r:id="rId8"/>
    <p:sldId id="258" r:id="rId9"/>
    <p:sldId id="280" r:id="rId10"/>
    <p:sldId id="281" r:id="rId11"/>
    <p:sldId id="290" r:id="rId12"/>
    <p:sldId id="282" r:id="rId13"/>
    <p:sldId id="279" r:id="rId14"/>
    <p:sldId id="283" r:id="rId15"/>
    <p:sldId id="276" r:id="rId16"/>
    <p:sldId id="277" r:id="rId17"/>
    <p:sldId id="275" r:id="rId18"/>
    <p:sldId id="284" r:id="rId19"/>
    <p:sldId id="285" r:id="rId20"/>
    <p:sldId id="286" r:id="rId21"/>
    <p:sldId id="287" r:id="rId22"/>
    <p:sldId id="288" r:id="rId23"/>
    <p:sldId id="289" r:id="rId24"/>
    <p:sldId id="261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71" autoAdjust="0"/>
  </p:normalViewPr>
  <p:slideViewPr>
    <p:cSldViewPr>
      <p:cViewPr varScale="1">
        <p:scale>
          <a:sx n="164" d="100"/>
          <a:sy n="164" d="100"/>
        </p:scale>
        <p:origin x="160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8974F-CDAD-4253-872D-902A93D7D8C4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9EE5A-084C-4EFF-B7BE-6A4307B90D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EE5A-084C-4EFF-B7BE-6A4307B90D21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EE5A-084C-4EFF-B7BE-6A4307B90D21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EE5A-084C-4EFF-B7BE-6A4307B90D21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EE5A-084C-4EFF-B7BE-6A4307B90D21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EE5A-084C-4EFF-B7BE-6A4307B90D21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7455772" cy="2566638"/>
          </a:xfrm>
        </p:spPr>
        <p:txBody>
          <a:bodyPr>
            <a:noAutofit/>
          </a:bodyPr>
          <a:lstStyle/>
          <a:p>
            <a:pPr algn="ctr"/>
            <a:br>
              <a:rPr lang="ru-RU" sz="4000" b="1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Творческий проект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по технологии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на тему</a:t>
            </a:r>
            <a:br>
              <a:rPr lang="ru-RU" sz="1800" dirty="0">
                <a:solidFill>
                  <a:schemeClr val="tx1"/>
                </a:solidFill>
              </a:rPr>
            </a:b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 "Кухонный набор из дерева"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⁠</a:t>
            </a:r>
            <a:br>
              <a:rPr lang="ru-RU" sz="4000" dirty="0">
                <a:solidFill>
                  <a:schemeClr val="tx1"/>
                </a:solidFill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5229200"/>
            <a:ext cx="4890860" cy="2376264"/>
          </a:xfrm>
        </p:spPr>
        <p:txBody>
          <a:bodyPr>
            <a:no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Выполнил работу: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ученик 7 класса </a:t>
            </a:r>
          </a:p>
          <a:p>
            <a:r>
              <a:rPr lang="ru-RU" sz="1800" i="1" dirty="0" err="1">
                <a:latin typeface="Times New Roman" pitchFamily="18" charset="0"/>
                <a:cs typeface="Times New Roman" pitchFamily="18" charset="0"/>
              </a:rPr>
              <a:t>Маянцев</a:t>
            </a:r>
            <a:r>
              <a:rPr lang="ru-RU" sz="1800" i="1">
                <a:latin typeface="Times New Roman" pitchFamily="18" charset="0"/>
                <a:cs typeface="Times New Roman" pitchFamily="18" charset="0"/>
              </a:rPr>
              <a:t> В.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учитель технологии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Мартыненко Л.С.</a:t>
            </a:r>
          </a:p>
          <a:p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тех">
            <a:extLst>
              <a:ext uri="{FF2B5EF4-FFF2-40B4-BE49-F238E27FC236}">
                <a16:creationId xmlns:a16="http://schemas.microsoft.com/office/drawing/2014/main" id="{DD57EC73-C3E9-42D7-BBC6-972BA4D1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6"/>
            <a:ext cx="9137649" cy="6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3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Scanned Documents\Рисун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035496"/>
            <a:ext cx="6858000" cy="8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7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лопатка">
            <a:extLst>
              <a:ext uri="{FF2B5EF4-FFF2-40B4-BE49-F238E27FC236}">
                <a16:creationId xmlns:a16="http://schemas.microsoft.com/office/drawing/2014/main" id="{4AB669E5-79FB-42C1-B290-2C0D3BD0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4733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32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>
            <a:extLst>
              <a:ext uri="{FF2B5EF4-FFF2-40B4-BE49-F238E27FC236}">
                <a16:creationId xmlns:a16="http://schemas.microsoft.com/office/drawing/2014/main" id="{C92F3238-1C92-44B3-9B8D-DBD40F057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3174"/>
            <a:ext cx="8990965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2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технологичяеская карта лопатки">
            <a:extLst>
              <a:ext uri="{FF2B5EF4-FFF2-40B4-BE49-F238E27FC236}">
                <a16:creationId xmlns:a16="http://schemas.microsoft.com/office/drawing/2014/main" id="{C5A358C5-637B-44CC-BAE3-440B2252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7650" cy="649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21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69"/>
            <a:ext cx="9889099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317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820472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862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814" y="-675456"/>
            <a:ext cx="9597014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30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FD9446-7FAA-43E9-87C4-1B1FF94DE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760" y="-1017240"/>
            <a:ext cx="6858000" cy="88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5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B60A4-89A1-4973-9420-D9E69266D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984" y="-270792"/>
            <a:ext cx="685800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3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99592" y="423026"/>
            <a:ext cx="763284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Постановка проблемы.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жизни и в быту больше ценятся вещи, сделанные из натуральных природных материалов. М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 поставили перед собой задачу: изготовить полезную и востребованную вещь для кухни из дерева, недорогую по затратам и , в тоже время, оригинальную. В результате мозгового штурма родилась идея изготовления кухонного набора.</a:t>
            </a:r>
            <a:endParaRPr kumimoji="0" lang="ru-RU" sz="2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ransition spd="med">
    <p:wheel spokes="3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37D83-2382-4A67-861A-4CE44D356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63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FCE5C5-26B9-403C-9024-DF3EEF8D4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FFF6B-DF0C-4717-AC56-444F6DFAF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53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1A128-1D55-41D7-82F7-46DB0862A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45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5" y="571480"/>
            <a:ext cx="7429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Изготовление изделия</a:t>
            </a: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изготовления бокового обрамления кромок мы использовали фрезерный станок.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План выполнения работ указан в технологической карте.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придания выразительности текстуры использовали газовую горелку. </a:t>
            </a:r>
          </a:p>
        </p:txBody>
      </p:sp>
    </p:spTree>
  </p:cSld>
  <p:clrMapOvr>
    <a:masterClrMapping/>
  </p:clrMapOvr>
  <p:transition spd="med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500042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/>
              <a:t>Расчет расхода материалов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517024"/>
              </p:ext>
            </p:extLst>
          </p:nvPr>
        </p:nvGraphicFramePr>
        <p:xfrm>
          <a:off x="1331640" y="2978007"/>
          <a:ext cx="6312024" cy="2194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0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8" y="980728"/>
            <a:ext cx="8737352" cy="561662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74597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/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Формулировка задачи:</a:t>
            </a:r>
          </a:p>
          <a:p>
            <a:endParaRPr lang="ru-RU" sz="4000" dirty="0"/>
          </a:p>
          <a:p>
            <a:pPr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Спроектировать и изготовить качественный и удобный в использовании кухонный набор.</a:t>
            </a:r>
          </a:p>
          <a:p>
            <a:pPr>
              <a:buFont typeface="Wingdings" pitchFamily="2" charset="2"/>
              <a:buChar char="Ø"/>
            </a:pP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Набор должен быть:</a:t>
            </a:r>
          </a:p>
          <a:p>
            <a:pPr marL="1257300" lvl="2" indent="-342900">
              <a:buAutoNum type="arabicPeriod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качественным</a:t>
            </a:r>
          </a:p>
          <a:p>
            <a:pPr marL="1257300" lvl="2" indent="-342900">
              <a:buAutoNum type="arabicPeriod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красивым</a:t>
            </a:r>
          </a:p>
          <a:p>
            <a:pPr marL="1257300" lvl="2" indent="-342900">
              <a:buAutoNum type="arabicPeriod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несложным в изготовлении.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404664"/>
            <a:ext cx="79296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План необходимых действий:</a:t>
            </a:r>
          </a:p>
          <a:p>
            <a:pPr algn="ctr"/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Сбор информации  и выбор подходящих вариантов.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Выбор проекта (из возможных вариантов). 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Выбор наиболее простого и оригинального вида резьбы.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Разработка конструкции и дизайна изделий.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Выполнение чертежа изделий.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Выбор способа крепления деталей.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Изготовление набора.</a:t>
            </a:r>
          </a:p>
          <a:p>
            <a:pPr marL="342900" indent="-342900"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Защита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ransition spd="med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5728"/>
            <a:ext cx="932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Опорная схема размышления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2776"/>
            <a:ext cx="6480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Проект набора для Кухни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Необходимость                                                                         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Посильность выполнения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Необходимые материалы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Оборудование и материалы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Чертеж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Технологическая карта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Экономичность 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экологичность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Декоративное оформление</a:t>
            </a:r>
          </a:p>
          <a:p>
            <a:pPr lvl="1">
              <a:buFont typeface="Arial" pitchFamily="34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Расчёт себестоимости</a:t>
            </a:r>
          </a:p>
        </p:txBody>
      </p:sp>
    </p:spTree>
  </p:cSld>
  <p:clrMapOvr>
    <a:masterClrMapping/>
  </p:clrMapOvr>
  <p:transition spd="med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335846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/>
              <a:t>Выбор вариантов</a:t>
            </a:r>
            <a:r>
              <a:rPr lang="ru-RU" sz="2400" b="1" dirty="0"/>
              <a:t> </a:t>
            </a:r>
            <a:r>
              <a:rPr lang="ru-RU" sz="3600" b="1" dirty="0"/>
              <a:t>изделия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2"/>
            <a:ext cx="77867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Набор можно изготовить из сосны, так как это не так затратно, и сосна хороша обрабатывается д. Посовещавшись, мы  решили использовать переводные картинки. Подготовив заготовки из древесины, распечатали рисунки и, после обучения  и тренировки,  приступили к выполнению работы.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0413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188640"/>
            <a:ext cx="34385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" y="3447871"/>
            <a:ext cx="31400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4" y="3447871"/>
            <a:ext cx="28289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95788"/>
            <a:ext cx="2657475" cy="299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82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18864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Технологическая карта.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62068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Изготовление скалки</a:t>
            </a:r>
            <a:r>
              <a:rPr lang="ru-RU" sz="2000" b="1" i="1" dirty="0"/>
              <a:t>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71600" y="1268760"/>
          <a:ext cx="6336704" cy="516522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48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Разместить на торцах круги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Циркуль, карандаш, линейка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8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Строгать цилиндр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Рубанок, линейка, карандаш, ножовка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87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Разместить пропилы по периметру на глубину 10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Линейка, карандаш, ножовка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87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Подрезать под углов 45 на пропиленную глубину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Нож или стамеска плоская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526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Разместить на торцах круги  32 мм и обработать концы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скалки до этого размера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Циркуль, нож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или стамеска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526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Обточить пазы круглым напильником до 18 мм, сделать фаски и зашлифовать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Круглый напильник, нож, шкурка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4000500" y="5638800"/>
          <a:ext cx="774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Точечный рисунок" r:id="rId4" imgW="933580" imgH="895238" progId="PBrush">
                  <p:embed/>
                </p:oleObj>
              </mc:Choice>
              <mc:Fallback>
                <p:oleObj name="Точечный рисунок" r:id="rId4" imgW="933580" imgH="895238" progId="PBrush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5638800"/>
                        <a:ext cx="774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1285860"/>
            <a:ext cx="928688" cy="571504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2000240"/>
            <a:ext cx="785812" cy="500063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2786058"/>
            <a:ext cx="714380" cy="557216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59275" y="3643313"/>
            <a:ext cx="728592" cy="346819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0496" y="4643446"/>
            <a:ext cx="812800" cy="558800"/>
          </a:xfrm>
          <a:prstGeom prst="rect">
            <a:avLst/>
          </a:prstGeom>
          <a:noFill/>
        </p:spPr>
      </p:pic>
      <p:pic>
        <p:nvPicPr>
          <p:cNvPr id="1040" name="Picture 16" descr="Р доска 3">
            <a:extLst>
              <a:ext uri="{FF2B5EF4-FFF2-40B4-BE49-F238E27FC236}">
                <a16:creationId xmlns:a16="http://schemas.microsoft.com/office/drawing/2014/main" id="{53463745-AE31-494B-BA0E-D4B2748D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75"/>
            <a:ext cx="756084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Р доска 1">
            <a:extLst>
              <a:ext uri="{FF2B5EF4-FFF2-40B4-BE49-F238E27FC236}">
                <a16:creationId xmlns:a16="http://schemas.microsoft.com/office/drawing/2014/main" id="{5F885F15-E282-411D-8D30-E755DFE0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6262" y="-1022790"/>
            <a:ext cx="6811963" cy="89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170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780</TotalTime>
  <Words>339</Words>
  <Application>Microsoft Office PowerPoint</Application>
  <PresentationFormat>Экран (4:3)</PresentationFormat>
  <Paragraphs>77</Paragraphs>
  <Slides>25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Franklin Gothic Book</vt:lpstr>
      <vt:lpstr>Times New Roman</vt:lpstr>
      <vt:lpstr>Wingdings</vt:lpstr>
      <vt:lpstr>Wingdings 2</vt:lpstr>
      <vt:lpstr>Техническая</vt:lpstr>
      <vt:lpstr>Точечный рисунок</vt:lpstr>
      <vt:lpstr> Творческий проект по технологии на тему   "Кухонный набор из дерева" 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Виктория Мартыненко</cp:lastModifiedBy>
  <cp:revision>83</cp:revision>
  <dcterms:modified xsi:type="dcterms:W3CDTF">2021-12-15T17:01:09Z</dcterms:modified>
</cp:coreProperties>
</file>