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3" r:id="rId6"/>
    <p:sldId id="266" r:id="rId7"/>
    <p:sldId id="256" r:id="rId8"/>
    <p:sldId id="257" r:id="rId9"/>
    <p:sldId id="261" r:id="rId10"/>
    <p:sldId id="264" r:id="rId11"/>
    <p:sldId id="267" r:id="rId12"/>
    <p:sldId id="265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83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\Desktop\1619327927_31-phonoteka_org-p-detskie-zimnie-foni-dlya-teksta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500034" y="142852"/>
            <a:ext cx="7858180" cy="10001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Муниципальное автономное дошкольное образовательное учреждение-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детский сад «Колосок» Новосибирского района </a:t>
            </a:r>
            <a:r>
              <a:rPr lang="ru-RU" sz="2000" b="1" dirty="0" err="1" smtClean="0">
                <a:solidFill>
                  <a:srgbClr val="0070C0"/>
                </a:solidFill>
                <a:latin typeface="Monotype Corsiva" pitchFamily="66" charset="0"/>
              </a:rPr>
              <a:t>р.п.Краснообска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1538" y="1571612"/>
            <a:ext cx="7215238" cy="20717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Здравствуй, гостья зима!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(В рамках парциальной программы 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«Ребёнок и природа»)</a:t>
            </a:r>
            <a:endParaRPr lang="ru-RU" sz="2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2976" y="4357694"/>
            <a:ext cx="7643866" cy="18573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Выполнила: воспитатель подготовительной к школе группы компенсирующей направленности «Ромашка» - </a:t>
            </a:r>
            <a:r>
              <a:rPr lang="ru-RU" sz="2000" b="1" dirty="0" err="1" smtClean="0">
                <a:solidFill>
                  <a:srgbClr val="C00000"/>
                </a:solidFill>
                <a:latin typeface="Monotype Corsiva" pitchFamily="66" charset="0"/>
              </a:rPr>
              <a:t>Корчикова</a:t>
            </a: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 Н.В.</a:t>
            </a:r>
            <a:endParaRPr lang="ru-RU" sz="2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C:\Users\Nina\Desktop\ada77fda1b1f9df68ec50a64bb0f25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78"/>
            <a:ext cx="2026924" cy="3121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na\Desktop\1619327927_31-phonoteka_org-p-detskie-zimnie-foni-dlya-teksta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C:\Users\Nina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na\Desktop\1619327927_31-phonoteka_org-p-detskie-zimnie-foni-dlya-teksta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C:\Users\Nina\Desktop\Зимующие птицы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71480"/>
            <a:ext cx="7786742" cy="535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na\Desktop\1619327927_31-phonoteka_org-p-detskie-zimnie-foni-dlya-teksta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5" name="Picture 3" descr="C:\Users\Nina\Desktop\i (1).jpg"/>
          <p:cNvPicPr>
            <a:picLocks noChangeAspect="1" noChangeArrowheads="1"/>
          </p:cNvPicPr>
          <p:nvPr/>
        </p:nvPicPr>
        <p:blipFill>
          <a:blip r:embed="rId3"/>
          <a:srcRect t="17578" b="6250"/>
          <a:stretch>
            <a:fillRect/>
          </a:stretch>
        </p:blipFill>
        <p:spPr bwMode="auto">
          <a:xfrm>
            <a:off x="714348" y="1500174"/>
            <a:ext cx="7882643" cy="431085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714480" y="285728"/>
            <a:ext cx="5786478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 кормить птиц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na\Desktop\1619327927_31-phonoteka_org-p-detskie-zimnie-foni-dlya-teksta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0" name="AutoShape 2" descr="https://pickimage.ru/wp-content/uploads/images/detskie/wintersafety/bezopasnostzimoi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3" name="Picture 5" descr="C:\Users\Nina\Desktop\202012202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na\Desktop\1619327927_31-phonoteka_org-p-detskie-zimnie-foni-dlya-teksta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C:\Users\Nina\Desktop\Зимние правила для дете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na\Desktop\1619327927_31-phonoteka_org-p-detskie-zimnie-foni-dlya-teksta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642918"/>
            <a:ext cx="4929222" cy="33547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715963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indent="358775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Закрепить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знания детей о временах года и зимних месяцах, характерных признаках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зимы.</a:t>
            </a:r>
          </a:p>
          <a:p>
            <a:pPr indent="358775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Обобщать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систематизировать представления о зиме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8775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Упражнять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умении устанавливать простые причинно-следственные связи.</a:t>
            </a:r>
          </a:p>
          <a:p>
            <a:pPr indent="358775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Познакомить с опасными ситуациями зимой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8775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Продолжать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знакомить детей с загадками, стихами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8775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Заучивание стихов и народных примет о зиме.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80695" y="1648735"/>
            <a:ext cx="4046005" cy="3034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C:\Users\Nina\Desktop\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786190"/>
            <a:ext cx="2443945" cy="2071702"/>
          </a:xfrm>
          <a:prstGeom prst="rect">
            <a:avLst/>
          </a:prstGeom>
          <a:noFill/>
        </p:spPr>
      </p:pic>
      <p:sp>
        <p:nvSpPr>
          <p:cNvPr id="8201" name="AutoShape 9" descr="https://i.pinimg.com/originals/25/80/97/258097d7adac64de3024e354893de63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3" name="AutoShape 11" descr="https://i.pinimg.com/originals/25/80/97/258097d7adac64de3024e354893de63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4" name="Picture 12" descr="C:\Users\Nina\Desktop\258097d7adac64de3024e354893de632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571876"/>
            <a:ext cx="1290279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na\Desktop\1619327927_31-phonoteka_org-p-detskie-zimnie-foni-dlya-teksta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142976" y="357166"/>
            <a:ext cx="3714776" cy="5500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Встреча зимы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Здравствуй, гостья зима!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Просим милости к нам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Песни севера петь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лесам и степям.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раздолье у нас, -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угодно гуляй;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Строй мосты по рекам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ковры расстилай.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не стать привыкать, -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Пусть мороз твой трещит: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Наша русская кровь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морозе горит!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И.Никитин 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285728"/>
            <a:ext cx="37147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Белым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снегом всё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покрыто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Белым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снегом всё покрыто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деревья, и дома.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Свищет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ветер легкокрылый.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Здравствуй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зимушка - зима!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Вьётся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 замысловатый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полянки до холма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заяц напечатал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Здравствуй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зимушка-зима!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птиц кормушки ставим. Насыпаем в них корма,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поют пичуги в стаях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Здравствуй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зимушка-зима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4643447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П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Вяземский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na\Desktop\1619327927_31-phonoteka_org-p-detskie-zimnie-foni-dlya-teksta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1357298"/>
            <a:ext cx="73581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Декабрь – студень.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декабре зима прочно занимает свои позиции. Трещат морозы. Замёрзли реки, по ним уже проложен первый санный путь. Солнца почти не видно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Если и выдастся ясный денёк, то едва поднимется оно над лесом и снова опустится за горизонт.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народе о декабре говорят: «Декабрь – пора хмурого неба. Декабрь год кончает, зиму начинает. Декабрь – </a:t>
            </a:r>
            <a:r>
              <a:rPr lang="ru-RU" dirty="0" err="1" smtClean="0"/>
              <a:t>лютень</a:t>
            </a:r>
            <a:r>
              <a:rPr lang="ru-RU" dirty="0" smtClean="0"/>
              <a:t>, снегами глаз тешит, да ухо морозом рвёт. Декабрь всё берёт и ничего не отдаёт.»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71802" y="357166"/>
            <a:ext cx="2500330" cy="857256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Декабрь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28926" y="4214818"/>
            <a:ext cx="5857916" cy="22860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Приметы декабря.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Лес </a:t>
            </a:r>
            <a:r>
              <a:rPr lang="ru-RU" dirty="0" smtClean="0">
                <a:solidFill>
                  <a:srgbClr val="002060"/>
                </a:solidFill>
              </a:rPr>
              <a:t>шумит зимой – к снегу, к оттепели.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Ясная </a:t>
            </a:r>
            <a:r>
              <a:rPr lang="ru-RU" dirty="0" smtClean="0">
                <a:solidFill>
                  <a:srgbClr val="002060"/>
                </a:solidFill>
              </a:rPr>
              <a:t>заря зимой – к морозу.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Снегирь </a:t>
            </a:r>
            <a:r>
              <a:rPr lang="ru-RU" dirty="0" smtClean="0">
                <a:solidFill>
                  <a:srgbClr val="002060"/>
                </a:solidFill>
              </a:rPr>
              <a:t>поёт (скрипит) – на снег, вьюгу, слякоть.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Пушистый </a:t>
            </a:r>
            <a:r>
              <a:rPr lang="ru-RU" dirty="0" smtClean="0">
                <a:solidFill>
                  <a:srgbClr val="002060"/>
                </a:solidFill>
              </a:rPr>
              <a:t>иней – к вёдру.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Подул </a:t>
            </a:r>
            <a:r>
              <a:rPr lang="ru-RU" dirty="0" smtClean="0">
                <a:solidFill>
                  <a:srgbClr val="002060"/>
                </a:solidFill>
              </a:rPr>
              <a:t>северный ветер, а туч нет – будет мороз.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1" name="Picture 1" descr="C:\Users\Nina\Desktop\2cff596efbec29b3e34de79cb187c2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77750"/>
            <a:ext cx="3214678" cy="3080250"/>
          </a:xfrm>
          <a:prstGeom prst="rect">
            <a:avLst/>
          </a:prstGeom>
          <a:noFill/>
        </p:spPr>
      </p:pic>
      <p:pic>
        <p:nvPicPr>
          <p:cNvPr id="5122" name="Picture 2" descr="C:\Users\Nina\Desktop\9712a75a28bdc57931c2e41ac8b67d8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142852"/>
            <a:ext cx="1571636" cy="1357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na\Desktop\1619327927_31-phonoteka_org-p-detskie-zimnie-foni-dlya-teksta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357554" y="571480"/>
            <a:ext cx="2571768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Январь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500174"/>
            <a:ext cx="7358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Январь </a:t>
            </a:r>
            <a:r>
              <a:rPr lang="ru-RU" dirty="0" smtClean="0"/>
              <a:t>– </a:t>
            </a:r>
            <a:r>
              <a:rPr lang="ru-RU" dirty="0" err="1" smtClean="0"/>
              <a:t>просинец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В январе день начинает прибавляться, но сначала очень медленно – всего на 1 – 2 минуты в сутки. Такая прибавка незаметна, да и солнышко стоит низко над горизонтом и нисколько не даёт тепла. </a:t>
            </a:r>
            <a:endParaRPr lang="ru-RU" dirty="0" smtClean="0"/>
          </a:p>
          <a:p>
            <a:r>
              <a:rPr lang="ru-RU" dirty="0" smtClean="0"/>
              <a:t>Народные </a:t>
            </a:r>
            <a:r>
              <a:rPr lang="ru-RU" dirty="0" smtClean="0"/>
              <a:t>пословицы говорят: </a:t>
            </a:r>
            <a:r>
              <a:rPr lang="ru-RU" dirty="0" smtClean="0"/>
              <a:t>Январь </a:t>
            </a:r>
            <a:r>
              <a:rPr lang="ru-RU" dirty="0" smtClean="0"/>
              <a:t>– всему году запевка. </a:t>
            </a:r>
            <a:endParaRPr lang="ru-RU" dirty="0" smtClean="0"/>
          </a:p>
          <a:p>
            <a:r>
              <a:rPr lang="ru-RU" dirty="0" smtClean="0"/>
              <a:t>Январь </a:t>
            </a:r>
            <a:r>
              <a:rPr lang="ru-RU" dirty="0" smtClean="0"/>
              <a:t>тулуп надевает, хитрые узоры на окнах расписывает, глаз снегами тешит, да ухо морозом рвёт. </a:t>
            </a:r>
            <a:endParaRPr lang="ru-RU" dirty="0" smtClean="0"/>
          </a:p>
          <a:p>
            <a:r>
              <a:rPr lang="ru-RU" dirty="0" smtClean="0"/>
              <a:t>Январь </a:t>
            </a:r>
            <a:r>
              <a:rPr lang="ru-RU" dirty="0" smtClean="0"/>
              <a:t>– месяц ярких звёзд, белых троп, синих льдов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3929066"/>
            <a:ext cx="7500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Приметы января. </a:t>
            </a:r>
            <a:endParaRPr lang="ru-RU" dirty="0" smtClean="0"/>
          </a:p>
          <a:p>
            <a:r>
              <a:rPr lang="ru-RU" dirty="0" smtClean="0"/>
              <a:t>Деревья </a:t>
            </a:r>
            <a:r>
              <a:rPr lang="ru-RU" dirty="0" smtClean="0"/>
              <a:t>в инее – небо будет синее. </a:t>
            </a:r>
            <a:endParaRPr lang="ru-RU" dirty="0" smtClean="0"/>
          </a:p>
          <a:p>
            <a:r>
              <a:rPr lang="ru-RU" dirty="0" smtClean="0"/>
              <a:t>Вороны </a:t>
            </a:r>
            <a:r>
              <a:rPr lang="ru-RU" dirty="0" smtClean="0"/>
              <a:t>летают и кружатся стаями – к морозу. </a:t>
            </a:r>
            <a:endParaRPr lang="ru-RU" dirty="0" smtClean="0"/>
          </a:p>
          <a:p>
            <a:r>
              <a:rPr lang="ru-RU" dirty="0" smtClean="0"/>
              <a:t>Дым </a:t>
            </a:r>
            <a:r>
              <a:rPr lang="ru-RU" dirty="0" smtClean="0"/>
              <a:t>столбом – к морозу. </a:t>
            </a:r>
            <a:endParaRPr lang="ru-RU" dirty="0" smtClean="0"/>
          </a:p>
          <a:p>
            <a:r>
              <a:rPr lang="ru-RU" dirty="0" smtClean="0"/>
              <a:t>Дым </a:t>
            </a:r>
            <a:r>
              <a:rPr lang="ru-RU" dirty="0" smtClean="0"/>
              <a:t>стелется по земле без ветра – к снегу. </a:t>
            </a:r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 smtClean="0"/>
              <a:t>три дня перед полнолунием – перемена погоды.</a:t>
            </a:r>
            <a:endParaRPr lang="ru-RU" dirty="0"/>
          </a:p>
        </p:txBody>
      </p:sp>
      <p:pic>
        <p:nvPicPr>
          <p:cNvPr id="4097" name="Picture 1" descr="C:\Users\Nina\Desktop\14531211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286124"/>
            <a:ext cx="2829682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na\Desktop\1619327927_31-phonoteka_org-p-detskie-zimnie-foni-dlya-teksta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1357298"/>
            <a:ext cx="59293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Февраль </a:t>
            </a:r>
            <a:r>
              <a:rPr lang="ru-RU" dirty="0" smtClean="0"/>
              <a:t>– </a:t>
            </a:r>
            <a:r>
              <a:rPr lang="ru-RU" dirty="0" err="1" smtClean="0"/>
              <a:t>бокогрей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Февраль – перелом зимы, последний зимний месяц. Значительно прибавился день. Сильные морозы в феврале бывают только ночью, солнце греет всё заметнее. Из всех прозвищ февраля самое распространённое - «</a:t>
            </a:r>
            <a:r>
              <a:rPr lang="ru-RU" dirty="0" err="1" smtClean="0"/>
              <a:t>вьюговей</a:t>
            </a:r>
            <a:r>
              <a:rPr lang="ru-RU" dirty="0" smtClean="0"/>
              <a:t>». </a:t>
            </a:r>
            <a:endParaRPr lang="ru-RU" dirty="0" smtClean="0"/>
          </a:p>
          <a:p>
            <a:r>
              <a:rPr lang="ru-RU" dirty="0" smtClean="0"/>
              <a:t>Сталкивающиеся </a:t>
            </a:r>
            <a:r>
              <a:rPr lang="ru-RU" dirty="0" smtClean="0"/>
              <a:t>тёплые и холодные воздушные массы порождают метели. Самые пушистые сугробы приходятся на конец зимы. Февральский снег весной пахнет! </a:t>
            </a:r>
            <a:endParaRPr lang="ru-RU" dirty="0" smtClean="0"/>
          </a:p>
          <a:p>
            <a:r>
              <a:rPr lang="ru-RU" dirty="0" smtClean="0"/>
              <a:t>Февраль </a:t>
            </a:r>
            <a:r>
              <a:rPr lang="ru-RU" dirty="0" smtClean="0"/>
              <a:t>переменчив: то январём потянет, то мартом проглянет.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14678" y="500042"/>
            <a:ext cx="2857520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Февраль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4429132"/>
            <a:ext cx="6000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Приметы февраля. </a:t>
            </a:r>
            <a:endParaRPr lang="ru-RU" dirty="0" smtClean="0"/>
          </a:p>
          <a:p>
            <a:r>
              <a:rPr lang="ru-RU" dirty="0" smtClean="0"/>
              <a:t>Яркие </a:t>
            </a:r>
            <a:r>
              <a:rPr lang="ru-RU" dirty="0" smtClean="0"/>
              <a:t>звёзды – к морозу, тусклые – к оттепели. </a:t>
            </a:r>
            <a:endParaRPr lang="ru-RU" dirty="0" smtClean="0"/>
          </a:p>
          <a:p>
            <a:r>
              <a:rPr lang="ru-RU" dirty="0" smtClean="0"/>
              <a:t>Солнце </a:t>
            </a:r>
            <a:r>
              <a:rPr lang="ru-RU" dirty="0" smtClean="0"/>
              <a:t>всходит красное – на метель. </a:t>
            </a:r>
            <a:endParaRPr lang="ru-RU" dirty="0" smtClean="0"/>
          </a:p>
          <a:p>
            <a:r>
              <a:rPr lang="ru-RU" dirty="0" smtClean="0"/>
              <a:t>Чем </a:t>
            </a:r>
            <a:r>
              <a:rPr lang="ru-RU" dirty="0" smtClean="0"/>
              <a:t>сильнее морозы, тем менее возможны снегопады и метели. Ветер к вечеру усиливается, погода ухудшается.</a:t>
            </a:r>
            <a:endParaRPr lang="ru-RU" dirty="0"/>
          </a:p>
        </p:txBody>
      </p:sp>
      <p:pic>
        <p:nvPicPr>
          <p:cNvPr id="30721" name="Picture 1" descr="C:\Users\Nina\Desktop\hello_html_m115c6f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2"/>
            <a:ext cx="2682718" cy="2786082"/>
          </a:xfrm>
          <a:prstGeom prst="rect">
            <a:avLst/>
          </a:prstGeom>
          <a:noFill/>
        </p:spPr>
      </p:pic>
      <p:pic>
        <p:nvPicPr>
          <p:cNvPr id="7" name="Picture 2" descr="C:\Users\Nina\Desktop\1e27f5741fd07542687312d1108c0a4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0"/>
            <a:ext cx="2214546" cy="1788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ina\Desktop\1619327927_31-phonoteka_org-p-detskie-zimnie-foni-dlya-teksta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28926" y="714356"/>
            <a:ext cx="50006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Закончите стихотворение о зиме.</a:t>
            </a:r>
          </a:p>
          <a:p>
            <a:pPr marL="715963">
              <a:tabLst>
                <a:tab pos="715963" algn="l"/>
              </a:tabLst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Тихо, тихо как во сне,</a:t>
            </a:r>
          </a:p>
          <a:p>
            <a:pPr marL="715963">
              <a:tabLst>
                <a:tab pos="715963" algn="l"/>
              </a:tabLst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Падает на землю…. (снег)</a:t>
            </a:r>
          </a:p>
          <a:p>
            <a:pPr marL="715963">
              <a:tabLst>
                <a:tab pos="715963" algn="l"/>
              </a:tabLst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с небес летят пушинки-</a:t>
            </a:r>
          </a:p>
          <a:p>
            <a:pPr marL="715963">
              <a:tabLst>
                <a:tab pos="715963" algn="l"/>
              </a:tabLst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Серебристые (снежинки)</a:t>
            </a:r>
          </a:p>
          <a:p>
            <a:pPr marL="715963">
              <a:tabLst>
                <a:tab pos="715963" algn="l"/>
              </a:tabLst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поселок, на лужок,</a:t>
            </a:r>
          </a:p>
          <a:p>
            <a:pPr marL="715963">
              <a:tabLst>
                <a:tab pos="715963" algn="l"/>
              </a:tabLst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Сыплет беленький ….(снежок)</a:t>
            </a:r>
          </a:p>
          <a:p>
            <a:pPr marL="715963">
              <a:tabLst>
                <a:tab pos="715963" algn="l"/>
              </a:tabLst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Словно в белый пуховик</a:t>
            </a:r>
          </a:p>
          <a:p>
            <a:pPr marL="715963">
              <a:tabLst>
                <a:tab pos="715963" algn="l"/>
              </a:tabLst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Нарядился (снеговик)</a:t>
            </a:r>
          </a:p>
          <a:p>
            <a:pPr marL="715963">
              <a:tabLst>
                <a:tab pos="715963" algn="l"/>
              </a:tabLst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Рядом снежная фигурка-</a:t>
            </a:r>
          </a:p>
          <a:p>
            <a:pPr marL="715963">
              <a:tabLst>
                <a:tab pos="715963" algn="l"/>
              </a:tabLst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девочка (снегурка)</a:t>
            </a:r>
          </a:p>
          <a:p>
            <a:pPr marL="715963">
              <a:tabLst>
                <a:tab pos="715963" algn="l"/>
              </a:tabLst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снегу –то, посмотри,</a:t>
            </a:r>
          </a:p>
          <a:p>
            <a:pPr marL="715963">
              <a:tabLst>
                <a:tab pos="715963" algn="l"/>
              </a:tabLst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красной грудкой (снегири)</a:t>
            </a:r>
          </a:p>
          <a:p>
            <a:pPr marL="715963">
              <a:tabLst>
                <a:tab pos="715963" algn="l"/>
              </a:tabLst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Словно в сказке, как во сне,</a:t>
            </a:r>
          </a:p>
          <a:p>
            <a:pPr marL="715963">
              <a:tabLst>
                <a:tab pos="715963" algn="l"/>
              </a:tabLst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Землю всю укутал (снег)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Nina\Desktop\ea41861f8676c38b8a8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322" y="714356"/>
            <a:ext cx="4176364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ina\Desktop\1619327927_31-phonoteka_org-p-detskie-zimnie-foni-dlya-teksta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34" y="642918"/>
            <a:ext cx="43577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ЗАГАДКИ: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тепла не потерплю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закручу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метели,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 поляны побелю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азукрашу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ели,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Замету снежком дома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потому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я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... (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счёту первым он идёт,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него начнётся новый год.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Открой скорее календарь,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Читай! Написано -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Январь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белом бархате деревня,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заборы, и деревья.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как ветер нападет,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Этот бархат опадет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Иней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Пушистый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ковёр не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руками ткан,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шелками шит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солнце, при месяце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Серебром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блестит. (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Снег)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C:\Users\Nina\Desktop\hello_html_24e0c7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1142984"/>
            <a:ext cx="4143372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na\Desktop\1619327927_31-phonoteka_org-p-detskie-zimnie-foni-dlya-teksta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5" name="Picture 1" descr="C:\Users\Nina\Desktop\slide-4.jpg"/>
          <p:cNvPicPr>
            <a:picLocks noChangeAspect="1" noChangeArrowheads="1"/>
          </p:cNvPicPr>
          <p:nvPr/>
        </p:nvPicPr>
        <p:blipFill>
          <a:blip r:embed="rId3"/>
          <a:srcRect l="4223" t="5692" r="4223" b="195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722</Words>
  <PresentationFormat>Экран (4:3)</PresentationFormat>
  <Paragraphs>110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Nina</dc:creator>
  <cp:lastModifiedBy>Nina</cp:lastModifiedBy>
  <cp:revision>25</cp:revision>
  <dcterms:created xsi:type="dcterms:W3CDTF">2021-12-11T18:00:12Z</dcterms:created>
  <dcterms:modified xsi:type="dcterms:W3CDTF">2021-12-11T22:06:39Z</dcterms:modified>
</cp:coreProperties>
</file>