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9" r:id="rId5"/>
    <p:sldId id="261" r:id="rId6"/>
    <p:sldId id="262" r:id="rId7"/>
    <p:sldId id="263" r:id="rId8"/>
    <p:sldId id="268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0DB2C6-F7A4-4910-9149-0BBE17BD920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0D3601-4192-4BC2-A56E-39E528E8269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20689"/>
            <a:ext cx="6190456" cy="30243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Презентация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«Старинные меры длины в сказках»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860032" y="3933056"/>
            <a:ext cx="4123184" cy="2376264"/>
          </a:xfrm>
        </p:spPr>
        <p:txBody>
          <a:bodyPr>
            <a:normAutofit/>
          </a:bodyPr>
          <a:lstStyle/>
          <a:p>
            <a:pPr algn="r"/>
            <a:endParaRPr lang="ru-RU" sz="2000" dirty="0" smtClean="0"/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Подготовила: 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 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Федорова Д.В.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МБДОУ№3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г.Гатчина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67" y="3861048"/>
            <a:ext cx="2515185" cy="26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7498080" cy="2160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Верста- 1 км-1000 метров</a:t>
            </a:r>
            <a:br>
              <a:rPr lang="ru-RU" dirty="0" smtClean="0"/>
            </a:br>
            <a:r>
              <a:rPr lang="ru-RU" sz="3100" dirty="0">
                <a:solidFill>
                  <a:schemeClr val="accent4">
                    <a:lumMod val="75000"/>
                  </a:schemeClr>
                </a:solidFill>
              </a:rPr>
              <a:t>Гаршин В.М.</a:t>
            </a:r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</a:rPr>
              <a:t>Лягушка-путешественница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Пролетела с утками 3 тысячи верст</a:t>
            </a:r>
            <a:endParaRPr lang="ru-RU" sz="31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2924944"/>
            <a:ext cx="5256584" cy="3672408"/>
          </a:xfrm>
        </p:spPr>
      </p:pic>
    </p:spTree>
    <p:extLst>
      <p:ext uri="{BB962C8B-B14F-4D97-AF65-F5344CB8AC3E}">
        <p14:creationId xmlns:p14="http://schemas.microsoft.com/office/powerpoint/2010/main" val="32625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794640"/>
          </a:xfrm>
        </p:spPr>
        <p:txBody>
          <a:bodyPr/>
          <a:lstStyle/>
          <a:p>
            <a:pPr algn="ctr"/>
            <a:r>
              <a:rPr lang="ru-RU" b="1" dirty="0" smtClean="0"/>
              <a:t>Спасибо!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59046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Дюйм – 2 см 54 мм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solidFill>
                  <a:srgbClr val="0070C0"/>
                </a:solidFill>
              </a:rPr>
              <a:t>Дюймовочка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617483"/>
            <a:ext cx="7499350" cy="4461233"/>
          </a:xfrm>
        </p:spPr>
      </p:pic>
    </p:spTree>
    <p:extLst>
      <p:ext uri="{BB962C8B-B14F-4D97-AF65-F5344CB8AC3E}">
        <p14:creationId xmlns:p14="http://schemas.microsoft.com/office/powerpoint/2010/main" val="19889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Вершок – 4 см.44 мм</a:t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Мальчик с пальчик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35" y="2348880"/>
            <a:ext cx="5897880" cy="4176464"/>
          </a:xfrm>
        </p:spPr>
      </p:pic>
    </p:spTree>
    <p:extLst>
      <p:ext uri="{BB962C8B-B14F-4D97-AF65-F5344CB8AC3E}">
        <p14:creationId xmlns:p14="http://schemas.microsoft.com/office/powerpoint/2010/main" val="12310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Пядь -17,75 см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0267"/>
            <a:ext cx="6837511" cy="5261061"/>
          </a:xfrm>
        </p:spPr>
      </p:pic>
    </p:spTree>
    <p:extLst>
      <p:ext uri="{BB962C8B-B14F-4D97-AF65-F5344CB8AC3E}">
        <p14:creationId xmlns:p14="http://schemas.microsoft.com/office/powerpoint/2010/main" val="23557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Аршин (локоть) -71 см</a:t>
            </a:r>
            <a:br>
              <a:rPr lang="ru-RU" dirty="0" smtClean="0"/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« Сказка о Царе </a:t>
            </a:r>
            <a:r>
              <a:rPr lang="ru-RU" sz="3100" b="1" dirty="0" err="1" smtClean="0">
                <a:solidFill>
                  <a:schemeClr val="accent1">
                    <a:lumMod val="75000"/>
                  </a:schemeClr>
                </a:solidFill>
              </a:rPr>
              <a:t>Салтане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»  А .С. Пушкин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 «Сына Бог им дал в аршин»</a:t>
            </a:r>
            <a:endParaRPr lang="ru-RU" sz="31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5616624" cy="4320480"/>
          </a:xfrm>
        </p:spPr>
      </p:pic>
    </p:spTree>
    <p:extLst>
      <p:ext uri="{BB962C8B-B14F-4D97-AF65-F5344CB8AC3E}">
        <p14:creationId xmlns:p14="http://schemas.microsoft.com/office/powerpoint/2010/main" val="23059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6328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Ростом только </a:t>
            </a:r>
            <a:r>
              <a:rPr lang="ru-RU" sz="2800" b="1" dirty="0" smtClean="0"/>
              <a:t>в три вершка</a:t>
            </a:r>
            <a:r>
              <a:rPr lang="ru-RU" sz="2800" dirty="0" smtClean="0"/>
              <a:t>, на спине с двумя горбами, да с </a:t>
            </a:r>
            <a:r>
              <a:rPr lang="ru-RU" sz="2800" b="1" dirty="0" smtClean="0"/>
              <a:t>аршинными </a:t>
            </a:r>
            <a:r>
              <a:rPr lang="ru-RU" sz="2800" dirty="0" smtClean="0"/>
              <a:t>ушами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Конек-Горбунок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П.П.Ершов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07" y="2492896"/>
            <a:ext cx="6012136" cy="4176464"/>
          </a:xfrm>
        </p:spPr>
      </p:pic>
    </p:spTree>
    <p:extLst>
      <p:ext uri="{BB962C8B-B14F-4D97-AF65-F5344CB8AC3E}">
        <p14:creationId xmlns:p14="http://schemas.microsoft.com/office/powerpoint/2010/main" val="21695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Сажень- 1 метр 70 см</a:t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Добрый молодец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53" y="1819528"/>
            <a:ext cx="3878243" cy="4057143"/>
          </a:xfrm>
        </p:spPr>
      </p:pic>
    </p:spTree>
    <p:extLst>
      <p:ext uri="{BB962C8B-B14F-4D97-AF65-F5344CB8AC3E}">
        <p14:creationId xmlns:p14="http://schemas.microsoft.com/office/powerpoint/2010/main" val="34752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Косая сажень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7488832" cy="5400600"/>
          </a:xfrm>
        </p:spPr>
      </p:pic>
    </p:spTree>
    <p:extLst>
      <p:ext uri="{BB962C8B-B14F-4D97-AF65-F5344CB8AC3E}">
        <p14:creationId xmlns:p14="http://schemas.microsoft.com/office/powerpoint/2010/main" val="40069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Косая сажень 2 м 48 см</a:t>
            </a:r>
            <a:br>
              <a:rPr lang="ru-RU" dirty="0" smtClean="0"/>
            </a:br>
            <a:r>
              <a:rPr lang="ru-RU" sz="3100" b="1" dirty="0" smtClean="0">
                <a:solidFill>
                  <a:srgbClr val="0070C0"/>
                </a:solidFill>
              </a:rPr>
              <a:t>Русский богатырь 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Илья </a:t>
            </a:r>
            <a:r>
              <a:rPr lang="ru-RU" sz="3100" b="1" dirty="0">
                <a:solidFill>
                  <a:srgbClr val="0070C0"/>
                </a:solidFill>
              </a:rPr>
              <a:t>М</a:t>
            </a:r>
            <a:r>
              <a:rPr lang="ru-RU" sz="3100" b="1" dirty="0" smtClean="0">
                <a:solidFill>
                  <a:srgbClr val="0070C0"/>
                </a:solidFill>
              </a:rPr>
              <a:t>уромец</a:t>
            </a:r>
            <a:endParaRPr lang="ru-RU" sz="31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6264696" cy="3744416"/>
          </a:xfrm>
        </p:spPr>
      </p:pic>
    </p:spTree>
    <p:extLst>
      <p:ext uri="{BB962C8B-B14F-4D97-AF65-F5344CB8AC3E}">
        <p14:creationId xmlns:p14="http://schemas.microsoft.com/office/powerpoint/2010/main" val="6479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</TotalTime>
  <Words>68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  «Старинные меры длины в сказках» </vt:lpstr>
      <vt:lpstr>Дюйм – 2 см 54 мм Дюймовочка</vt:lpstr>
      <vt:lpstr>Вершок – 4 см.44 мм Мальчик с пальчик </vt:lpstr>
      <vt:lpstr>Пядь -17,75 см</vt:lpstr>
      <vt:lpstr>Аршин (локоть) -71 см « Сказка о Царе Салтане »  А .С. Пушкин  «Сына Бог им дал в аршин»</vt:lpstr>
      <vt:lpstr>Ростом только в три вершка, на спине с двумя горбами, да с аршинными ушами Конек-Горбунок  П.П.Ершов</vt:lpstr>
      <vt:lpstr>Сажень- 1 метр 70 см Добрый молодец</vt:lpstr>
      <vt:lpstr>Косая сажень</vt:lpstr>
      <vt:lpstr>Косая сажень 2 м 48 см Русский богатырь  Илья Муромец</vt:lpstr>
      <vt:lpstr>Верста- 1 км-1000 метров Гаршин В.М. Лягушка-путешественница Пролетела с утками 3 тысячи верст</vt:lpstr>
      <vt:lpstr>Спасибо!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«Старинные меры длины в сказках»</dc:title>
  <dc:creator>RePack by Diakov</dc:creator>
  <cp:lastModifiedBy>Офис</cp:lastModifiedBy>
  <cp:revision>10</cp:revision>
  <dcterms:created xsi:type="dcterms:W3CDTF">2016-11-11T19:07:15Z</dcterms:created>
  <dcterms:modified xsi:type="dcterms:W3CDTF">2021-12-04T16:49:59Z</dcterms:modified>
</cp:coreProperties>
</file>