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61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>
        <p:scale>
          <a:sx n="66" d="100"/>
          <a:sy n="66" d="100"/>
        </p:scale>
        <p:origin x="-2850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3EAE-E993-4891-A80A-4B182A9C9C62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E8C-E063-4344-B9C5-BC4AFC444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340078" cy="191913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5"/>
                </a:solidFill>
              </a:rPr>
              <a:t>Призентация на тему  как человек воспринимает окружающий мир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>Хахина </a:t>
            </a:r>
            <a:r>
              <a:rPr lang="ru-RU" sz="1300" dirty="0">
                <a:solidFill>
                  <a:srgbClr val="0070C0"/>
                </a:solidFill>
              </a:rPr>
              <a:t>М</a:t>
            </a:r>
            <a:r>
              <a:rPr lang="ru-RU" sz="1300" dirty="0" smtClean="0">
                <a:solidFill>
                  <a:srgbClr val="0070C0"/>
                </a:solidFill>
              </a:rPr>
              <a:t>аша 4 а </a:t>
            </a:r>
            <a:r>
              <a:rPr lang="ru-RU" sz="1300" dirty="0" smtClean="0">
                <a:solidFill>
                  <a:srgbClr val="0070C0"/>
                </a:solidFill>
              </a:rPr>
              <a:t>класс</a:t>
            </a:r>
            <a:r>
              <a:rPr lang="ru-RU" sz="900" dirty="0" smtClean="0">
                <a:solidFill>
                  <a:srgbClr val="0070C0"/>
                </a:solidFill>
              </a:rPr>
              <a:t/>
            </a:r>
            <a:br>
              <a:rPr lang="ru-RU" sz="9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гимназии №3, г. Иваново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err="1" smtClean="0">
                <a:solidFill>
                  <a:srgbClr val="0070C0"/>
                </a:solidFill>
              </a:rPr>
              <a:t>кл</a:t>
            </a:r>
            <a:r>
              <a:rPr lang="ru-RU" sz="1600" dirty="0" smtClean="0">
                <a:solidFill>
                  <a:srgbClr val="0070C0"/>
                </a:solidFill>
              </a:rPr>
              <a:t>. </a:t>
            </a:r>
            <a:r>
              <a:rPr lang="ru-RU" sz="1600" dirty="0" err="1" smtClean="0">
                <a:solidFill>
                  <a:srgbClr val="0070C0"/>
                </a:solidFill>
              </a:rPr>
              <a:t>руководитеь</a:t>
            </a:r>
            <a:r>
              <a:rPr lang="ru-RU" sz="1600" dirty="0" smtClean="0">
                <a:solidFill>
                  <a:srgbClr val="0070C0"/>
                </a:solidFill>
              </a:rPr>
              <a:t> Шитова С.В.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0024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1515"/>
                </a:solidFill>
              </a:rPr>
              <a:t>О</a:t>
            </a:r>
            <a:r>
              <a:rPr lang="ru-RU" sz="4800" smtClean="0">
                <a:solidFill>
                  <a:srgbClr val="FF1515"/>
                </a:solidFill>
              </a:rPr>
              <a:t>боняние</a:t>
            </a:r>
            <a:endParaRPr lang="ru-RU" sz="4800" dirty="0">
              <a:solidFill>
                <a:srgbClr val="FF1515"/>
              </a:solidFill>
            </a:endParaRPr>
          </a:p>
        </p:txBody>
      </p:sp>
      <p:pic>
        <p:nvPicPr>
          <p:cNvPr id="5" name="Содержимое 4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Человек способен различать около четырёх  тысяч самых различных запахов. Орган, с помощью которого мы чувствуем запахи, - нос. В нём находятся особые клетки. Эти клетки посылают в мозг сигнал о запахе. В результате мы чувствуем запах.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08279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Посередине глаза находится небольшое отверстие-зрачок. Через зрачок внутрь глаза, как через объектив поступают, лучи света. Они достигают особых чувствительных клеток , которые умеют различать свет и тень и разные цвета .  Сигнал об этих различиях поступает по нерву в головной мозг. В результате мы видим предмет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643182"/>
            <a:ext cx="6034617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Органы чувств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142984"/>
            <a:ext cx="6034617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4"/>
                </a:solidFill>
              </a:rPr>
              <a:t>Вкус</a:t>
            </a:r>
            <a:endParaRPr lang="ru-RU" sz="8000" dirty="0">
              <a:solidFill>
                <a:schemeClr val="accent4"/>
              </a:solidFill>
            </a:endParaRPr>
          </a:p>
        </p:txBody>
      </p:sp>
      <p:pic>
        <p:nvPicPr>
          <p:cNvPr id="5" name="Содержимое 4" descr="uchastki-yazyka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3000372"/>
            <a:ext cx="2857500" cy="1905000"/>
          </a:xfrm>
        </p:spPr>
      </p:pic>
      <p:pic>
        <p:nvPicPr>
          <p:cNvPr id="6" name="Содержимое 5" descr="img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33895" y="2214554"/>
            <a:ext cx="4610105" cy="345757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/>
                </a:solidFill>
              </a:rPr>
              <a:t>Осязание</a:t>
            </a:r>
            <a:endParaRPr lang="ru-RU" sz="54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57298"/>
            <a:ext cx="3186106" cy="4768865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На языке, кончиках пальцев, ладонях, подошвах ног расположены чувствительные (осязательные) клетки. С их помощью человек ощущает прикосновение, боль, тепло и холод. Осязательные клетки посылают сигналы в головной мозг, и человек способен даже с закрытыми глазами определять размер, форму предмета, реагировать на изменения температуры, отдёргивать руку от горячего или колючего.</a:t>
            </a:r>
            <a:endParaRPr lang="ru-RU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171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Призентация на тему  как человек воспринимает окружающий мир  Хахина Маша 4 а класс гимназии №3, г. Иваново кл. руководитеь Шитова С.В. </vt:lpstr>
      <vt:lpstr>Обоняние</vt:lpstr>
      <vt:lpstr>Посередине глаза находится небольшое отверстие-зрачок. Через зрачок внутрь глаза, как через объектив поступают, лучи света. Они достигают особых чувствительных клеток , которые умеют различать свет и тень и разные цвета .  Сигнал об этих различиях поступает по нерву в головной мозг. В результате мы видим предмет.</vt:lpstr>
      <vt:lpstr>Органы чувств</vt:lpstr>
      <vt:lpstr>Вкус</vt:lpstr>
      <vt:lpstr>Осязание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dssdfs</dc:creator>
  <cp:lastModifiedBy>Alex</cp:lastModifiedBy>
  <cp:revision>53</cp:revision>
  <dcterms:created xsi:type="dcterms:W3CDTF">2017-09-21T19:32:17Z</dcterms:created>
  <dcterms:modified xsi:type="dcterms:W3CDTF">2018-09-08T10:47:27Z</dcterms:modified>
</cp:coreProperties>
</file>