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73" r:id="rId4"/>
    <p:sldId id="257" r:id="rId5"/>
    <p:sldId id="264" r:id="rId6"/>
    <p:sldId id="266" r:id="rId7"/>
    <p:sldId id="265" r:id="rId8"/>
    <p:sldId id="267" r:id="rId9"/>
    <p:sldId id="268" r:id="rId10"/>
    <p:sldId id="269" r:id="rId11"/>
    <p:sldId id="272" r:id="rId12"/>
    <p:sldId id="261" r:id="rId13"/>
    <p:sldId id="260" r:id="rId14"/>
    <p:sldId id="259" r:id="rId15"/>
    <p:sldId id="270" r:id="rId16"/>
    <p:sldId id="281" r:id="rId17"/>
    <p:sldId id="279" r:id="rId18"/>
    <p:sldId id="271" r:id="rId19"/>
    <p:sldId id="280" r:id="rId20"/>
    <p:sldId id="262" r:id="rId21"/>
    <p:sldId id="276" r:id="rId22"/>
    <p:sldId id="282" r:id="rId23"/>
    <p:sldId id="275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zen.yandex.ru/media/id/5a20825dad0f22233a285e05/voennye-roboty-tehnologii-na-slujbe-armii-5a840347256d5c8bcd782465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7082/main/257405/" TargetMode="External"/><Relationship Id="rId7" Type="http://schemas.openxmlformats.org/officeDocument/2006/relationships/hyperlink" Target="https://mega-talant.com/biblioteka/tehnologiya-malchiki/klass-18" TargetMode="External"/><Relationship Id="rId2" Type="http://schemas.openxmlformats.org/officeDocument/2006/relationships/hyperlink" Target="https://resh.edu.ru/subject/8/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pedia.org/" TargetMode="External"/><Relationship Id="rId5" Type="http://schemas.openxmlformats.org/officeDocument/2006/relationships/hyperlink" Target="https://zen.yandex.ru/media/id/5a20825dad0f22233a285e05/voennye-roboty-tehnologii-na-slujbe-armii-5a840347256d5c8bcd782465" TargetMode="External"/><Relationship Id="rId4" Type="http://schemas.openxmlformats.org/officeDocument/2006/relationships/hyperlink" Target="https://yandex.ru/video/preview/?filmId=9433720964212676281&amp;from=tabbar&amp;reqid=1613209864058082-112166361200224467100225-vla1-1073&amp;suggest_reqid=666524740161306843100737463376179&amp;text=%D1%81%D0%BA%D0%B0%D1%87%D0%B0%D1%82%D1%8C+%D0%B2%D0%B8%D0%B4%D0%B5%D0%BE+%D1%81%D0%BE%D0%B2%D1%80%D0%B5%D0%BC%D0%B5%D0%BD%D0%BD%D1%8B%D0%B5+%D1%82%D0%B5%D1%85%D0%BD%D0%BE%D0%BB%D0%BE%D0%B3%D0%B8%D0%B8+%D0%B2+%D0%B2%D0%BE%D0%B5%D0%BD%D0%BD%D0%BE%D0%BC+%D0%B4%D0%B5%D0%BB%D0%B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285776"/>
            <a:ext cx="7772400" cy="182976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/>
                <a:latin typeface="GOST type A" panose="020B0500000000000000" pitchFamily="34" charset="0"/>
              </a:rPr>
              <a:t>Современные технологии и их возможности</a:t>
            </a:r>
            <a:endParaRPr lang="ru-RU" spc="50" dirty="0">
              <a:ln w="11430"/>
              <a:solidFill>
                <a:schemeClr val="accent2">
                  <a:lumMod val="50000"/>
                </a:schemeClr>
              </a:solidFill>
              <a:effectLst/>
              <a:latin typeface="GOST type A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64357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Подготовил по материалам интернет источников учитель технологии МБОУ «Лицей № 102» г. Ростова-на-Дону                                                                          Глебов Александр Александрович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Ольга\Desktop\1572586613_cifrovyeproizvodstvennyetekhnologi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5143536" cy="33218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000636"/>
            <a:ext cx="650085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Урок технологии. 6-7 класс.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9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Сверхпроводники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– это материалы, электрическое сопротивление которых при достижении температуры ниже определённого значения (т.н. критической температуры), становится равным абсолютному нулю.</a:t>
            </a:r>
            <a:endParaRPr lang="ru-RU" sz="2000" dirty="0">
              <a:effectLst/>
            </a:endParaRPr>
          </a:p>
        </p:txBody>
      </p:sp>
      <p:pic>
        <p:nvPicPr>
          <p:cNvPr id="4" name="Picture 2" descr="C:\Users\Ольга\Desktop\17c8a68267ffae5665b48af0f4d856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500174"/>
            <a:ext cx="6381763" cy="4786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</a:rPr>
              <a:t>Трехмерная печать в медицине</a:t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C:\Users\Ольга\Desktop\organovo-pr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8670"/>
            <a:ext cx="6715140" cy="51544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не стоят на месте!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1714488"/>
            <a:ext cx="6715172" cy="4281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50070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Компьютер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будущего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небольшой системный блок размером чуть больше сегодняшнего мобильного телефона, с голографическим проектором, который может создавать виртуальный монитор на любой ровной поверхности. Подобные модели создаются уже сегодня.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Смартфоны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тоже изменятся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через два-три года встроенный проектор станет таким же обычным их элементом, как сейчас – фотокамера. Некоторые из вышедших за последний год моделей настолько тонкие, что легко, хотя и незначительно, сгибаются. Но это не предел – через пару лет все смартфоны, возможно, будут напоминать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заламинированную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бумагу и при желании даже сворачиваться.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0" spc="50" dirty="0" smtClean="0">
                <a:ln w="11430"/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Перспективы  </a:t>
            </a:r>
            <a:r>
              <a:rPr lang="ru-RU" sz="3600" b="0" spc="50" dirty="0">
                <a:ln w="11430"/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развития современных технологий.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32095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3286100"/>
            <a:ext cx="3826242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357298"/>
            <a:ext cx="8401080" cy="2235704"/>
          </a:xfrm>
        </p:spPr>
        <p:txBody>
          <a:bodyPr numCol="1"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граница между «обычными»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телефонами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смартфонами становится все более и более размытой – практически все новые устройства, кроме самых бюджетных моделей, являются смартфонами. И год от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года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они становятся все более мощными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0" spc="50" dirty="0" smtClean="0">
                <a:ln w="11430"/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Смартфон и  современные технологии</a:t>
            </a:r>
            <a:endParaRPr lang="ru-RU" sz="3200" b="0" spc="50" dirty="0">
              <a:ln w="11430"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6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2. Современные технологии в военном деле</a:t>
            </a:r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57158" y="1357298"/>
            <a:ext cx="8229600" cy="6858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Робот-разведчик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Рисунок 4" descr="Робот-разведчи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2143116"/>
            <a:ext cx="6549553" cy="43472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Военные роботы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01122" cy="4525963"/>
          </a:xfrm>
        </p:spPr>
        <p:txBody>
          <a:bodyPr>
            <a:noAutofit/>
          </a:bodyPr>
          <a:lstStyle/>
          <a:p>
            <a:r>
              <a:rPr lang="ru-RU" sz="2800" dirty="0"/>
              <a:t>Так или иначе роботы в армиях используются уже довольно давно. Например, в российских вооруженных силах применение военных роботов отсчитывают с конца 30-х – начала 40-х годов прошлого века, когда в Финской войне были использованы </a:t>
            </a:r>
            <a:r>
              <a:rPr lang="ru-RU" sz="2800" dirty="0" err="1"/>
              <a:t>телетанки</a:t>
            </a:r>
            <a:r>
              <a:rPr lang="ru-RU" sz="2800" dirty="0"/>
              <a:t> (танки на дистанционном управлении). </a:t>
            </a:r>
            <a:r>
              <a:rPr lang="ru-RU" sz="2800" b="1" dirty="0"/>
              <a:t>История роботов-саперов насчитывает уже больше 40 лет</a:t>
            </a:r>
            <a:r>
              <a:rPr lang="ru-RU" sz="2800" dirty="0"/>
              <a:t>, да и разведывательными или боевыми БПЛА сейчас мало кого можно удивить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92869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Военные роботы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5429264"/>
            <a:ext cx="8229600" cy="12684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Военные роботы: технологии на службе армии |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Robo-Sapiens.ru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 |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Яндекс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 Дзен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yandex.ru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Военные роботы: технологии на службе арм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142984"/>
            <a:ext cx="5738828" cy="38146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БПЛА </a:t>
            </a:r>
            <a:r>
              <a:rPr lang="ru-RU" sz="3600" dirty="0" smtClean="0"/>
              <a:t>(беспилотные летательные аппараты)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85786" y="1500174"/>
            <a:ext cx="8058176" cy="4981588"/>
            <a:chOff x="762000" y="1295400"/>
            <a:chExt cx="7620000" cy="4815840"/>
          </a:xfrm>
        </p:grpSpPr>
        <p:pic>
          <p:nvPicPr>
            <p:cNvPr id="5" name="Рисунок 4" descr="global-hawk_4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62000" y="1295400"/>
              <a:ext cx="3657600" cy="2590800"/>
            </a:xfrm>
            <a:prstGeom prst="rect">
              <a:avLst/>
            </a:prstGeom>
          </p:spPr>
        </p:pic>
        <p:pic>
          <p:nvPicPr>
            <p:cNvPr id="6" name="Рисунок 5" descr="predator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381501" y="1295401"/>
              <a:ext cx="4000499" cy="2590799"/>
            </a:xfrm>
            <a:prstGeom prst="rect">
              <a:avLst/>
            </a:prstGeom>
          </p:spPr>
        </p:pic>
        <p:pic>
          <p:nvPicPr>
            <p:cNvPr id="7" name="Рисунок 6" descr="Dragon Eye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62200" y="3124200"/>
              <a:ext cx="4495800" cy="29870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150019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Российский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«Богомол-3»,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созданный еще в 2004 году, поднимается по ступенькам высотой в 20 см и работает с зарядами, прикрепленными к днищу машины.</a:t>
            </a:r>
          </a:p>
        </p:txBody>
      </p:sp>
      <p:pic>
        <p:nvPicPr>
          <p:cNvPr id="23554" name="Picture 2" descr="Военные роботы: технологии на службе арм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71678"/>
            <a:ext cx="6357982" cy="42261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625794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Развитие современных технологий.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Современные технологии в военном деле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Arial" pitchFamily="34" charset="0"/>
                <a:cs typeface="Arial" pitchFamily="34" charset="0"/>
              </a:rPr>
              <a:t>Перечень вопросов, рассматриваемых на уроке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3286124"/>
            <a:ext cx="4929974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643050"/>
            <a:ext cx="20882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Солдат будущего</a:t>
            </a:r>
            <a:endParaRPr lang="ru-RU" dirty="0"/>
          </a:p>
        </p:txBody>
      </p:sp>
      <p:pic>
        <p:nvPicPr>
          <p:cNvPr id="4" name="Рисунок 3" descr="кибервой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285728"/>
            <a:ext cx="2149460" cy="3224190"/>
          </a:xfrm>
          <a:prstGeom prst="rect">
            <a:avLst/>
          </a:prstGeom>
        </p:spPr>
      </p:pic>
      <p:pic>
        <p:nvPicPr>
          <p:cNvPr id="5" name="Picture 2" descr="Военные роботы: технологии на службе арм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3116"/>
            <a:ext cx="6484153" cy="4310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Солдат будущего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36"/>
            <a:ext cx="76200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1143000"/>
          </a:xfrm>
        </p:spPr>
        <p:txBody>
          <a:bodyPr/>
          <a:lstStyle/>
          <a:p>
            <a:r>
              <a:rPr lang="ru-RU" dirty="0" smtClean="0"/>
              <a:t> Бронежилет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4286256"/>
            <a:ext cx="8643998" cy="1928826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приближении пули или осколков частички будут мгновенно выстраиваются в линию, в результате чего волокно станет в 50 раз более жестким и прочным, чем в нормальных условиях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424208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714356"/>
            <a:ext cx="4148818" cy="29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93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оенные роботы: технологии на службе арм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290"/>
            <a:ext cx="4500594" cy="2991572"/>
          </a:xfrm>
          <a:prstGeom prst="rect">
            <a:avLst/>
          </a:prstGeom>
          <a:noFill/>
        </p:spPr>
      </p:pic>
      <p:pic>
        <p:nvPicPr>
          <p:cNvPr id="5" name="Picture 2" descr="Военные роботы: технологии на службе арм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3000372"/>
            <a:ext cx="5357850" cy="3561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Литература. Интернет ресурсы: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2000" smtClean="0"/>
              <a:t>РЭШ  Российская электронная школа  </a:t>
            </a:r>
            <a:r>
              <a:rPr lang="ru-RU" sz="2000" u="sng" smtClean="0">
                <a:hlinkClick r:id="rId2"/>
              </a:rPr>
              <a:t>https://resh.edu.ru/subject/8/6/</a:t>
            </a:r>
            <a:endParaRPr lang="ru-RU" sz="2000" smtClean="0"/>
          </a:p>
          <a:p>
            <a:r>
              <a:rPr lang="ru-RU" sz="2400" smtClean="0">
                <a:latin typeface="Arial" pitchFamily="34" charset="0"/>
                <a:cs typeface="Arial" pitchFamily="34" charset="0"/>
                <a:hlinkClick r:id="rId3"/>
              </a:rPr>
              <a:t>Урок 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3"/>
              </a:rPr>
              <a:t>6. технология как основа производства - Технология - 6 класс - Российская электронная школа (</a:t>
            </a:r>
            <a:r>
              <a:rPr lang="ru-RU" sz="2400" dirty="0" err="1" smtClean="0">
                <a:latin typeface="Arial" pitchFamily="34" charset="0"/>
                <a:cs typeface="Arial" pitchFamily="34" charset="0"/>
                <a:hlinkClick r:id="rId3"/>
              </a:rPr>
              <a:t>resh.edu.ru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3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Учебник Технология (Индустриальные технологии), 7 класс, А.Д.Тищенко, В.Д.Симоненко, Москва, «Ванта-Граф, 2014.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  <a:hlinkClick r:id="rId4"/>
              </a:rPr>
              <a:t>Невероятные Военные Технологии в Действии - </a:t>
            </a:r>
            <a:r>
              <a:rPr lang="ru-RU" sz="2400" dirty="0" err="1" smtClean="0">
                <a:latin typeface="Arial" pitchFamily="34" charset="0"/>
                <a:cs typeface="Arial" pitchFamily="34" charset="0"/>
                <a:hlinkClick r:id="rId4"/>
              </a:rPr>
              <a:t>Яндекс.Видео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4"/>
              </a:rPr>
              <a:t> (</a:t>
            </a:r>
            <a:r>
              <a:rPr lang="ru-RU" sz="2400" dirty="0" err="1" smtClean="0">
                <a:latin typeface="Arial" pitchFamily="34" charset="0"/>
                <a:cs typeface="Arial" pitchFamily="34" charset="0"/>
                <a:hlinkClick r:id="rId4"/>
              </a:rPr>
              <a:t>yandex.ru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4"/>
              </a:rPr>
              <a:t>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  <a:hlinkClick r:id="rId5"/>
              </a:rPr>
              <a:t>Военные роботы: технологии на службе армии | </a:t>
            </a:r>
            <a:r>
              <a:rPr lang="ru-RU" sz="2400" dirty="0" err="1" smtClean="0">
                <a:latin typeface="Arial" pitchFamily="34" charset="0"/>
                <a:cs typeface="Arial" pitchFamily="34" charset="0"/>
                <a:hlinkClick r:id="rId5"/>
              </a:rPr>
              <a:t>Robo-Sapiens.ru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5"/>
              </a:rPr>
              <a:t> | </a:t>
            </a:r>
            <a:r>
              <a:rPr lang="ru-RU" sz="2400" dirty="0" err="1" smtClean="0">
                <a:latin typeface="Arial" pitchFamily="34" charset="0"/>
                <a:cs typeface="Arial" pitchFamily="34" charset="0"/>
                <a:hlinkClick r:id="rId5"/>
              </a:rPr>
              <a:t>Яндекс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5"/>
              </a:rPr>
              <a:t> Дзен (</a:t>
            </a:r>
            <a:r>
              <a:rPr lang="ru-RU" sz="2400" dirty="0" err="1" smtClean="0">
                <a:latin typeface="Arial" pitchFamily="34" charset="0"/>
                <a:cs typeface="Arial" pitchFamily="34" charset="0"/>
                <a:hlinkClick r:id="rId5"/>
              </a:rPr>
              <a:t>yandex.ru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5"/>
              </a:rPr>
              <a:t>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33CCCC"/>
                </a:solidFill>
                <a:latin typeface="Arial" pitchFamily="34" charset="0"/>
                <a:cs typeface="Arial" pitchFamily="34" charset="0"/>
                <a:hlinkClick r:id="rId6"/>
              </a:rPr>
              <a:t>http://wikipedia.org</a:t>
            </a:r>
            <a:r>
              <a:rPr lang="ru-RU" sz="2400" dirty="0" smtClean="0">
                <a:solidFill>
                  <a:srgbClr val="33CCCC"/>
                </a:solidFill>
              </a:rPr>
              <a:t/>
            </a:r>
            <a:br>
              <a:rPr lang="ru-RU" sz="2400" dirty="0" smtClean="0">
                <a:solidFill>
                  <a:srgbClr val="33CCCC"/>
                </a:solidFill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5. Альтман Ю. Военные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нанотехнологии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Возможности применения и превентивного контроля вооружений. М. Техносфера,2006</a:t>
            </a:r>
          </a:p>
          <a:p>
            <a:r>
              <a:rPr lang="ru-RU" sz="2400" u="sng" dirty="0" smtClean="0">
                <a:hlinkClick r:id="rId7"/>
              </a:rPr>
              <a:t>https://</a:t>
            </a:r>
            <a:r>
              <a:rPr lang="ru-RU" sz="2400" u="sng" dirty="0" smtClean="0">
                <a:hlinkClick r:id="rId7"/>
              </a:rPr>
              <a:t>mega-talant.com/biblioteka/tehnologiya-malchiki/klass-18</a:t>
            </a:r>
            <a:endParaRPr lang="ru-RU" sz="2400" u="sng" dirty="0" smtClean="0"/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1928826"/>
          </a:xfrm>
          <a:ln>
            <a:solidFill>
              <a:schemeClr val="accent1"/>
            </a:solidFill>
          </a:ln>
        </p:spPr>
        <p:txBody>
          <a:bodyPr/>
          <a:lstStyle/>
          <a:p>
            <a:pPr marL="624078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Познакомиться с некоторыми передовыми технологиями в различных сферах жизни.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Выяснить – в чем современные технологии помогают людям.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Цель урока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3357562"/>
            <a:ext cx="8715436" cy="27146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Современные технологии делятся на 3 группы:                      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Технологии, которые существуют только в проектах или фантастических книгах.                                                                     2. Технологии, разработкой которых ученые активно занимаются.                                                                                          3. Технологии, которые стали обычными в нашей жизни.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Компьютеры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смартфоны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так прочно вошли в нашу жизнь, что мы уже не можем представить, как можно обходиться без 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гигантских ЭВМ размером с дом до последней версии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iPad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 плееров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которые не умещались в карман, до маленьких «прищепок» емкостью в несколько гигабайт. Каких-то 15 лет назад мобильный телефон казался роскошью, ноутбук – редкостью, а о смартфонах никто и не помышлял. Но прогресс не стоит на месте, и самым закоренелым скептикам было ясно, что после создания ПК мир уже не будет прежним.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solidFill>
                  <a:schemeClr val="tx1"/>
                </a:solidFill>
                <a:effectLst/>
                <a:latin typeface="GOST type A" panose="020B0500000000000000" pitchFamily="34" charset="0"/>
              </a:rPr>
              <a:t>1. Развитие </a:t>
            </a:r>
            <a:r>
              <a:rPr lang="ru-RU" sz="3600" spc="50" dirty="0">
                <a:ln w="11430"/>
                <a:solidFill>
                  <a:schemeClr val="tx1"/>
                </a:solidFill>
                <a:effectLst/>
                <a:latin typeface="GOST type A" panose="020B0500000000000000" pitchFamily="34" charset="0"/>
              </a:rPr>
              <a:t>современных технологий.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4500570"/>
            <a:ext cx="3048000" cy="2115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964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28628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XXI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век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современных технологий и инноваций.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Технология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– это совокупность методов обработки, изготовления, изменения состояния, свойств, формы сырья, материала или полуфабриката, осуществляемых в процессе производства продукции.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Инновация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нововведение, комплексный процесс создания распространения и использования новшеств (нового практического средства) для удовлетворения человеческих потребностей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acer\Desktop\НОВЫЕ Технологии\Технология заставка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4143380"/>
            <a:ext cx="4214842" cy="25003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Ольга\Desktop\gxjwtte5srlzy8och2uohfwvsde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285860"/>
            <a:ext cx="7072362" cy="51617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85728"/>
            <a:ext cx="9144000" cy="98072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основе научных открытий создаются  устройства, позволяющие выполнять,  осуществлять, немыслимые  процессы. 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589240"/>
            <a:ext cx="8750206" cy="108012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 направления  технологических инноваций направлены на ускорение процесса   производства.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6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Трехмерная печать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позволяет быстро и относительно недорого изготавливать нужные изделия с высокой точностью.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Ольга\Desktop\2017-3D-printer-I3-DIY-suite-desktop-metal-structure-few-steps-to-assem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757905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Токарный станок автомат</a:t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b="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Ольга\Desktop\ima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000108"/>
            <a:ext cx="814393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Роботизированная  технологическая линия производства автомобилей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endParaRPr lang="ru-RU" sz="3200" dirty="0">
              <a:effectLst/>
            </a:endParaRPr>
          </a:p>
        </p:txBody>
      </p:sp>
      <p:pic>
        <p:nvPicPr>
          <p:cNvPr id="4" name="Picture 2" descr="C:\Users\Ольга\Desktop\automotive-robotics-market-by-type-component-application-and-region-global-forecast-to-2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214422"/>
            <a:ext cx="6715140" cy="5036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620</Words>
  <Application>Microsoft Office PowerPoint</Application>
  <PresentationFormat>Экран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Современные технологии и их возможности</vt:lpstr>
      <vt:lpstr>Перечень вопросов, рассматриваемых на уроке</vt:lpstr>
      <vt:lpstr>Цель урока</vt:lpstr>
      <vt:lpstr>1. Развитие современных технологий. </vt:lpstr>
      <vt:lpstr>Слайд 5</vt:lpstr>
      <vt:lpstr>Слайд 6</vt:lpstr>
      <vt:lpstr>Слайд 7</vt:lpstr>
      <vt:lpstr>Токарный станок автомат </vt:lpstr>
      <vt:lpstr>Роботизированная  технологическая линия производства автомобилей </vt:lpstr>
      <vt:lpstr>Сверхпроводники – это материалы, электрическое сопротивление которых при достижении температуры ниже определённого значения (т.н. критической температуры), становится равным абсолютному нулю.</vt:lpstr>
      <vt:lpstr>Трехмерная печать в медицине </vt:lpstr>
      <vt:lpstr>Технологии не стоят на месте!</vt:lpstr>
      <vt:lpstr>Перспективы  развития современных технологий. </vt:lpstr>
      <vt:lpstr>Смартфон и  современные технологии</vt:lpstr>
      <vt:lpstr>2. Современные технологии в военном деле</vt:lpstr>
      <vt:lpstr>Военные роботы</vt:lpstr>
      <vt:lpstr>Военные роботы</vt:lpstr>
      <vt:lpstr>БПЛА (беспилотные летательные аппараты)</vt:lpstr>
      <vt:lpstr>Слайд 19</vt:lpstr>
      <vt:lpstr>Солдат будущего</vt:lpstr>
      <vt:lpstr>Солдат будущего</vt:lpstr>
      <vt:lpstr> Бронежилет </vt:lpstr>
      <vt:lpstr>Слайд 23</vt:lpstr>
      <vt:lpstr>Литература. 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Desire</dc:creator>
  <cp:lastModifiedBy>Пользователь Windows</cp:lastModifiedBy>
  <cp:revision>82</cp:revision>
  <dcterms:created xsi:type="dcterms:W3CDTF">2015-10-11T14:33:00Z</dcterms:created>
  <dcterms:modified xsi:type="dcterms:W3CDTF">2021-02-13T15:49:42Z</dcterms:modified>
</cp:coreProperties>
</file>