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74" r:id="rId7"/>
    <p:sldId id="260" r:id="rId8"/>
    <p:sldId id="263" r:id="rId9"/>
    <p:sldId id="264" r:id="rId10"/>
    <p:sldId id="265" r:id="rId11"/>
    <p:sldId id="266" r:id="rId12"/>
    <p:sldId id="276" r:id="rId13"/>
    <p:sldId id="275" r:id="rId14"/>
    <p:sldId id="268" r:id="rId15"/>
    <p:sldId id="277" r:id="rId16"/>
    <p:sldId id="269" r:id="rId17"/>
    <p:sldId id="270" r:id="rId18"/>
    <p:sldId id="267" r:id="rId19"/>
    <p:sldId id="273" r:id="rId20"/>
    <p:sldId id="27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64" d="100"/>
          <a:sy n="64" d="100"/>
        </p:scale>
        <p:origin x="-155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59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Тема: «Музыкальная </a:t>
            </a:r>
            <a:r>
              <a:rPr lang="ru-RU" dirty="0" err="1" smtClean="0"/>
              <a:t>игротерапия</a:t>
            </a:r>
            <a:r>
              <a:rPr lang="ru-RU" dirty="0" smtClean="0"/>
              <a:t> как средство успешной адаптации детей раннего возраста»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724400"/>
            <a:ext cx="7854696" cy="1371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БДОУ МО Динской район «Детский сад №4</a:t>
            </a:r>
            <a:r>
              <a:rPr lang="ru-RU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</a:t>
            </a:r>
          </a:p>
          <a:p>
            <a:endParaRPr lang="ru-RU" sz="3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Bahnschrift Light Condensed" panose="020B0502040204020203" pitchFamily="34" charset="0"/>
              </a:rPr>
              <a:t>Подготовила</a:t>
            </a:r>
          </a:p>
          <a:p>
            <a:pPr algn="ctr"/>
            <a:r>
              <a:rPr lang="ru-RU" sz="2900" b="1" dirty="0" smtClean="0">
                <a:solidFill>
                  <a:srgbClr val="0070C0"/>
                </a:solidFill>
                <a:latin typeface="Bahnschrift Light Condensed" panose="020B0502040204020203" pitchFamily="34" charset="0"/>
              </a:rPr>
              <a:t>Воспитатель : Петрова Юлия Александровна</a:t>
            </a:r>
          </a:p>
          <a:p>
            <a:endParaRPr lang="ru-RU" dirty="0"/>
          </a:p>
        </p:txBody>
      </p:sp>
      <p:pic>
        <p:nvPicPr>
          <p:cNvPr id="22530" name="Picture 2" descr="https://www.culture.ru/storage/images/0bef5659229c83d892f7b262d2cb723c/d46c135a8d27f488b01bef3f7f4e8ca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24200"/>
            <a:ext cx="2209800" cy="163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Игры знакомства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81200"/>
            <a:ext cx="3839046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3886200" cy="453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Игры забавы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2514600" cy="340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061" y="609600"/>
            <a:ext cx="2689939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2400"/>
            <a:ext cx="23622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438400"/>
            <a:ext cx="3288014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44" t="14937" r="8384" b="10416"/>
          <a:stretch>
            <a:fillRect/>
          </a:stretch>
        </p:blipFill>
        <p:spPr bwMode="auto">
          <a:xfrm>
            <a:off x="0" y="0"/>
            <a:ext cx="3429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0917" b="15808"/>
          <a:stretch>
            <a:fillRect/>
          </a:stretch>
        </p:blipFill>
        <p:spPr bwMode="auto">
          <a:xfrm>
            <a:off x="609600" y="3733800"/>
            <a:ext cx="3505200" cy="290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52400"/>
            <a:ext cx="4038600" cy="303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5571" b="5363"/>
          <a:stretch>
            <a:fillRect/>
          </a:stretch>
        </p:blipFill>
        <p:spPr bwMode="auto">
          <a:xfrm>
            <a:off x="5791200" y="3327516"/>
            <a:ext cx="3352800" cy="3530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2004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819400"/>
            <a:ext cx="30099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t="18087" b="5120"/>
          <a:stretch>
            <a:fillRect/>
          </a:stretch>
        </p:blipFill>
        <p:spPr bwMode="auto">
          <a:xfrm>
            <a:off x="3200400" y="152400"/>
            <a:ext cx="3110653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xn--23-kmc.xn--80aafey1amqq.xn--d1acj3b/images/events/cover/f1a0d07e4db92820acc82378f5d3ae22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"/>
            <a:ext cx="2976015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ru-RU" dirty="0" smtClean="0"/>
              <a:t>Театрализованные игры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660339" cy="274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24000"/>
            <a:ext cx="2667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86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02" r="18716"/>
          <a:stretch>
            <a:fillRect/>
          </a:stretch>
        </p:blipFill>
        <p:spPr bwMode="auto">
          <a:xfrm>
            <a:off x="152400" y="533400"/>
            <a:ext cx="39624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04800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57200"/>
            <a:ext cx="200025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06800"/>
            <a:ext cx="29718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10" r="15280" b="22568"/>
          <a:stretch>
            <a:fillRect/>
          </a:stretch>
        </p:blipFill>
        <p:spPr bwMode="auto">
          <a:xfrm>
            <a:off x="685800" y="1881131"/>
            <a:ext cx="3124200" cy="4976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b="5357"/>
          <a:stretch>
            <a:fillRect/>
          </a:stretch>
        </p:blipFill>
        <p:spPr bwMode="auto">
          <a:xfrm>
            <a:off x="4343400" y="3048000"/>
            <a:ext cx="4191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t="14423" b="22115"/>
          <a:stretch>
            <a:fillRect/>
          </a:stretch>
        </p:blipFill>
        <p:spPr bwMode="auto">
          <a:xfrm>
            <a:off x="5257800" y="46759"/>
            <a:ext cx="3581400" cy="284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ru-RU" dirty="0" smtClean="0"/>
              <a:t>Хороводные игры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0480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819400" cy="375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b="10035"/>
          <a:stretch>
            <a:fillRect/>
          </a:stretch>
        </p:blipFill>
        <p:spPr bwMode="auto">
          <a:xfrm>
            <a:off x="3048000" y="2438400"/>
            <a:ext cx="3200400" cy="394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Музыкально развивающие игры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67" t="26903" r="9097"/>
          <a:stretch>
            <a:fillRect/>
          </a:stretch>
        </p:blipFill>
        <p:spPr bwMode="auto">
          <a:xfrm>
            <a:off x="-28922" y="1447800"/>
            <a:ext cx="4448522" cy="278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921464" cy="318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t="6250" r="15625"/>
          <a:stretch>
            <a:fillRect/>
          </a:stretch>
        </p:blipFill>
        <p:spPr bwMode="auto">
          <a:xfrm>
            <a:off x="2133600" y="4191000"/>
            <a:ext cx="3124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944"/>
          <a:stretch>
            <a:fillRect/>
          </a:stretch>
        </p:blipFill>
        <p:spPr bwMode="auto">
          <a:xfrm>
            <a:off x="304800" y="228600"/>
            <a:ext cx="4648200" cy="416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6912"/>
          <a:stretch>
            <a:fillRect/>
          </a:stretch>
        </p:blipFill>
        <p:spPr bwMode="auto">
          <a:xfrm>
            <a:off x="4572000" y="2286000"/>
            <a:ext cx="45720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темы: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Обусловлена тем, что адаптационный период является серьезным испытанием для детей раннего возраста: поступление ребенка в дошкольное учреждение затрагивает все сферы жизни малыша. Прежде всего это изменение привычного для ребенка образа жизни, разлука с близким, новый статус. Проблема адаптации усугубляется особенностями развития детей раннего возраста, незрелостью их нервной системы. </a:t>
            </a: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r>
              <a:rPr lang="ru-RU" dirty="0" smtClean="0"/>
              <a:t>Использование игр на общение, подвижных, игр-забав в адаптационный период убедило меня в правильности выбора.  А в дальнейшем это явилось базой для развития сюжетно-ролевой игры, а также способствовало общению детей друг с другом и налаживание речевого контакта со взрослыми, а также явилось положительному и эмоциональному настрою детей к детскому саду.</a:t>
            </a:r>
            <a:endParaRPr lang="ru-RU" dirty="0"/>
          </a:p>
        </p:txBody>
      </p:sp>
      <p:pic>
        <p:nvPicPr>
          <p:cNvPr id="6146" name="Picture 2" descr="http://d11134.edu35.ru/images/stories/6432_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648200"/>
            <a:ext cx="899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6736291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Наладить доверительное</a:t>
            </a:r>
          </a:p>
          <a:p>
            <a:r>
              <a:rPr lang="ru-RU" dirty="0" smtClean="0"/>
              <a:t> отношение с каждым</a:t>
            </a:r>
          </a:p>
          <a:p>
            <a:r>
              <a:rPr lang="ru-RU" dirty="0" smtClean="0"/>
              <a:t> ребенком, вызвать</a:t>
            </a:r>
          </a:p>
          <a:p>
            <a:r>
              <a:rPr lang="ru-RU" dirty="0" smtClean="0"/>
              <a:t> положительное отношение</a:t>
            </a:r>
          </a:p>
          <a:p>
            <a:r>
              <a:rPr lang="ru-RU" dirty="0" smtClean="0"/>
              <a:t> к детскому саду.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19200"/>
            <a:ext cx="37338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-Создание положительного, эмоционального настроя в группе;</a:t>
            </a:r>
          </a:p>
          <a:p>
            <a:r>
              <a:rPr lang="ru-RU" dirty="0" smtClean="0"/>
              <a:t>-Снижение импульсивности, тревожности, агрессии у детей;</a:t>
            </a:r>
          </a:p>
          <a:p>
            <a:r>
              <a:rPr lang="ru-RU" dirty="0" smtClean="0"/>
              <a:t>-Развитие игровых навыков;</a:t>
            </a:r>
          </a:p>
          <a:p>
            <a:r>
              <a:rPr lang="ru-RU" dirty="0" smtClean="0"/>
              <a:t>-Воспитание у детей стремления сопереживать, помогать, поддерживать друг </a:t>
            </a:r>
            <a:r>
              <a:rPr lang="ru-RU" dirty="0" smtClean="0"/>
              <a:t>друга.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Игроперапия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Это процесс взаимодействия ребенка со взрослым  посредством игры.</a:t>
            </a:r>
          </a:p>
          <a:p>
            <a:r>
              <a:rPr lang="ru-RU" dirty="0" smtClean="0"/>
              <a:t>Цель игровой терапия- помочь ребенку выразить свои переживания наиболее приемлемым для него образом через игру, а также проявить творческую активность в решении сложных жизненных ситуаций.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https://yt3.ggpht.com/ytc/AKedOLQD0wE2xFaTEV6euIm9Oi6ZOYXpeRGWCybWXSk-=s900-c-k-c0x00ffffff-no-r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419600"/>
            <a:ext cx="5334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677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Адаптация- процесс вхождения человека в новую для него среду и приспособление к ее условиям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124200"/>
          </a:xfrm>
        </p:spPr>
        <p:txBody>
          <a:bodyPr/>
          <a:lstStyle/>
          <a:p>
            <a:r>
              <a:rPr lang="ru-RU" dirty="0" smtClean="0"/>
              <a:t>Для наиболее оптимального и комфортного ощущения адаптации одним их  компонентов используется музыка, которая используется в играх.</a:t>
            </a:r>
            <a:endParaRPr lang="ru-RU" dirty="0"/>
          </a:p>
        </p:txBody>
      </p:sp>
      <p:pic>
        <p:nvPicPr>
          <p:cNvPr id="17410" name="Picture 2" descr="https://www.culture.ru/storage/images/f36e91866e703bdb4b70e039210ae335/9cde842d17742630edcdfc65148183a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512469"/>
            <a:ext cx="3965575" cy="234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Мы любим играть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детей раннего и младшего возраста очень важна эмоциональная сфера, поэтому лучшим видом деятельности для развития музыкальных способностей являются музыкальные игры, ведь для малыша ничего не может быть интереснее, чем игра!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114800"/>
            <a:ext cx="2971800" cy="248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191000"/>
            <a:ext cx="2438400" cy="232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http://54kurgan.detkin-club.ru/images/parents/355694270932234a48038eec7d6b84201_5f69df8fe6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4495800"/>
            <a:ext cx="2539999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Выделяются следующие виды игр: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Игры приветствия</a:t>
            </a:r>
          </a:p>
          <a:p>
            <a:r>
              <a:rPr lang="ru-RU" dirty="0" smtClean="0"/>
              <a:t>Игры знакомства</a:t>
            </a:r>
          </a:p>
          <a:p>
            <a:r>
              <a:rPr lang="ru-RU" dirty="0" smtClean="0"/>
              <a:t>Игры забавы</a:t>
            </a:r>
          </a:p>
          <a:p>
            <a:r>
              <a:rPr lang="ru-RU" dirty="0" smtClean="0"/>
              <a:t>Театрализованные игры</a:t>
            </a:r>
          </a:p>
          <a:p>
            <a:r>
              <a:rPr lang="ru-RU" dirty="0" smtClean="0"/>
              <a:t>Подвижные игры</a:t>
            </a:r>
          </a:p>
          <a:p>
            <a:r>
              <a:rPr lang="ru-RU" dirty="0" smtClean="0"/>
              <a:t>Хороводные игры</a:t>
            </a:r>
          </a:p>
          <a:p>
            <a:r>
              <a:rPr lang="ru-RU" dirty="0" smtClean="0"/>
              <a:t>Музыкально- развивающие</a:t>
            </a:r>
            <a:endParaRPr lang="ru-RU" dirty="0"/>
          </a:p>
        </p:txBody>
      </p:sp>
      <p:pic>
        <p:nvPicPr>
          <p:cNvPr id="15364" name="Picture 4" descr="https://dorogu-osilit-idushi.ru/wp-content/uploads/2021/03/xsTZuohgc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Игры приветствия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ДОБРОЕ УТРО ВСЕМ, КТО ПРОСНУЛСЯ,</a:t>
            </a:r>
            <a:br>
              <a:rPr lang="ru-RU" i="1" dirty="0" smtClean="0"/>
            </a:br>
            <a:r>
              <a:rPr lang="ru-RU" i="1" dirty="0" smtClean="0"/>
              <a:t>ДОБРОЕ УТРО, КТО УЛЫБНУЛСЯ,</a:t>
            </a:r>
            <a:br>
              <a:rPr lang="ru-RU" i="1" dirty="0" smtClean="0"/>
            </a:br>
            <a:r>
              <a:rPr lang="ru-RU" i="1" dirty="0" smtClean="0"/>
              <a:t>ГЛАЗКИ ОТКРОЙТЕ И ПОСМОТРИТЕ,</a:t>
            </a:r>
            <a:br>
              <a:rPr lang="ru-RU" i="1" dirty="0" smtClean="0"/>
            </a:br>
            <a:r>
              <a:rPr lang="ru-RU" i="1" dirty="0" smtClean="0"/>
              <a:t>МЫ ВСЕХ ВАС ЛЮБИМ, И ВЫ НАС ЛЮБИТЕ</a:t>
            </a:r>
            <a:r>
              <a:rPr lang="ru-RU" dirty="0" smtClean="0"/>
              <a:t>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091" t="24214" r="15152" b="3142"/>
          <a:stretch>
            <a:fillRect/>
          </a:stretch>
        </p:blipFill>
        <p:spPr bwMode="auto">
          <a:xfrm>
            <a:off x="6324600" y="3581400"/>
            <a:ext cx="2658208" cy="209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789" t="20690" r="5178" b="6897"/>
          <a:stretch>
            <a:fillRect/>
          </a:stretch>
        </p:blipFill>
        <p:spPr bwMode="auto">
          <a:xfrm>
            <a:off x="304800" y="3581400"/>
            <a:ext cx="283754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9926" b="23076"/>
          <a:stretch>
            <a:fillRect/>
          </a:stretch>
        </p:blipFill>
        <p:spPr bwMode="auto">
          <a:xfrm>
            <a:off x="3276600" y="3810000"/>
            <a:ext cx="3067774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931</TotalTime>
  <Words>343</Words>
  <Application>Microsoft Office PowerPoint</Application>
  <PresentationFormat>Экран (4:3)</PresentationFormat>
  <Paragraphs>46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                                            Тема: «Музыкальная игротерапия как средство успешной адаптации детей раннего возраста»</vt:lpstr>
      <vt:lpstr>Актуальность темы:</vt:lpstr>
      <vt:lpstr>Цель:</vt:lpstr>
      <vt:lpstr>Задачи:</vt:lpstr>
      <vt:lpstr>Игроперапия</vt:lpstr>
      <vt:lpstr>Адаптация- процесс вхождения человека в новую для него среду и приспособление к ее условиям</vt:lpstr>
      <vt:lpstr>Мы любим играть</vt:lpstr>
      <vt:lpstr>Выделяются следующие виды игр:</vt:lpstr>
      <vt:lpstr>Игры приветствия</vt:lpstr>
      <vt:lpstr>Игры знакомства</vt:lpstr>
      <vt:lpstr>Игры забавы</vt:lpstr>
      <vt:lpstr>Слайд 12</vt:lpstr>
      <vt:lpstr>Слайд 13</vt:lpstr>
      <vt:lpstr>Театрализованные игры</vt:lpstr>
      <vt:lpstr>Слайд 15</vt:lpstr>
      <vt:lpstr>Подвижные игры</vt:lpstr>
      <vt:lpstr>Хороводные игры</vt:lpstr>
      <vt:lpstr>Музыкально развивающие игры</vt:lpstr>
      <vt:lpstr>Слайд 19</vt:lpstr>
      <vt:lpstr>Вывод: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«Музыкальные игры- забавы как средство успешной адаптации дете раннего возраста»</dc:title>
  <dc:creator>Юлия</dc:creator>
  <cp:lastModifiedBy>Юлия</cp:lastModifiedBy>
  <cp:revision>90</cp:revision>
  <dcterms:created xsi:type="dcterms:W3CDTF">2021-11-07T07:56:58Z</dcterms:created>
  <dcterms:modified xsi:type="dcterms:W3CDTF">2021-11-09T19:42:03Z</dcterms:modified>
</cp:coreProperties>
</file>