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8" r:id="rId4"/>
    <p:sldId id="266" r:id="rId5"/>
    <p:sldId id="259" r:id="rId6"/>
    <p:sldId id="267" r:id="rId7"/>
    <p:sldId id="268" r:id="rId8"/>
    <p:sldId id="261" r:id="rId9"/>
    <p:sldId id="262" r:id="rId10"/>
    <p:sldId id="269" r:id="rId11"/>
    <p:sldId id="263" r:id="rId12"/>
    <p:sldId id="264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 autoAdjust="0"/>
    <p:restoredTop sz="94660"/>
  </p:normalViewPr>
  <p:slideViewPr>
    <p:cSldViewPr>
      <p:cViewPr varScale="1">
        <p:scale>
          <a:sx n="83" d="100"/>
          <a:sy n="83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3861048"/>
            <a:ext cx="5637010" cy="1713576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Воспитатели :</a:t>
            </a:r>
          </a:p>
          <a:p>
            <a:pPr algn="r"/>
            <a:r>
              <a:rPr lang="ru-RU" dirty="0" smtClean="0"/>
              <a:t>Вохмянина С. В.</a:t>
            </a:r>
          </a:p>
          <a:p>
            <a:pPr algn="r"/>
            <a:r>
              <a:rPr lang="ru-RU" dirty="0" smtClean="0"/>
              <a:t>Емельянова Н. Л.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175351" cy="1793167"/>
          </a:xfrm>
        </p:spPr>
        <p:txBody>
          <a:bodyPr/>
          <a:lstStyle/>
          <a:p>
            <a:r>
              <a:rPr lang="ru-RU" dirty="0" smtClean="0"/>
              <a:t>Летний календарь 2017 гр.№7 «гномики»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34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света\Desktop\Н.Л. к презентации отчетлето\Новая папка (3)\DSC003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0"/>
          <a:stretch/>
        </p:blipFill>
        <p:spPr bwMode="auto">
          <a:xfrm>
            <a:off x="300957" y="188640"/>
            <a:ext cx="2641370" cy="30955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33" y="154729"/>
            <a:ext cx="2638547" cy="327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света\Desktop\Н.Л. к презентации отчетлето\Новая папка (3)\DSC0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5" y="3429000"/>
            <a:ext cx="4211366" cy="31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вета\Desktop\Н.Л. к презентации отчетлето\Новая папка (3)\DSC00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90335"/>
            <a:ext cx="4047798" cy="30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1489" y="821946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веселом стадионе с </a:t>
            </a:r>
            <a:r>
              <a:rPr lang="ru-RU" dirty="0"/>
              <a:t>М</a:t>
            </a:r>
            <a:r>
              <a:rPr lang="ru-RU" dirty="0" smtClean="0"/>
              <a:t>ашей и </a:t>
            </a:r>
            <a:r>
              <a:rPr lang="ru-RU" dirty="0"/>
              <a:t>М</a:t>
            </a:r>
            <a:r>
              <a:rPr lang="ru-RU" dirty="0" smtClean="0"/>
              <a:t>ишей мы соревновались с другими группами, наша команда «Ну, погоди» получила грамоту и «золотой» кубок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9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ru-RU" dirty="0" smtClean="0"/>
              <a:t>4 неделя «Посмотри вокруг»</a:t>
            </a:r>
            <a:endParaRPr lang="ru-RU" dirty="0"/>
          </a:p>
        </p:txBody>
      </p:sp>
      <p:pic>
        <p:nvPicPr>
          <p:cNvPr id="8194" name="Picture 2" descr="C:\Users\света\Desktop\Н.Л. к презентации отчетлето\Новая папка (3)\DSC00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75" y="1238190"/>
            <a:ext cx="3216648" cy="24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вета\Desktop\Н.Л. к презентации отчетлето\Новая папка (3)\DSC00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6253"/>
            <a:ext cx="316847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вета\Desktop\Н.Л. к презентации отчетлето\Новая папка (3)\DSC00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3824723" cy="28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а\Desktop\Н.Л. к презентации отчетлето\Новая папка (3)\DSC0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6" y="2636912"/>
            <a:ext cx="499275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вета\Desktop\Н.Л. к презентации отчетлето\Новая папка (3)\DSC00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752"/>
            <a:ext cx="4020456" cy="30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2068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узнали какие виды часов существуют и попробовали сделать сами солнечные часы </a:t>
            </a:r>
            <a:endParaRPr lang="ru-RU" dirty="0"/>
          </a:p>
        </p:txBody>
      </p:sp>
      <p:pic>
        <p:nvPicPr>
          <p:cNvPr id="5" name="Рисунок 4" descr="C:\Users\света\Desktop\Н.Л. к презентации отчетлето\Новая папка (3)\DSC003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t="40385" r="17289"/>
          <a:stretch/>
        </p:blipFill>
        <p:spPr bwMode="auto">
          <a:xfrm>
            <a:off x="5410905" y="3356992"/>
            <a:ext cx="338899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03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вета\Desktop\Н.Л. к презентации отчетлето\Новая папка (3)\DSC00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4" y="302704"/>
            <a:ext cx="4065350" cy="304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вета\Desktop\Н.Л. к презентации отчетлето\Новая папка (3)\DSC00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20" y="302704"/>
            <a:ext cx="4010081" cy="300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вета\Desktop\Н.Л. к презентации отчетлето\Новая папка (3)\DSC00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3" y="3535880"/>
            <a:ext cx="4146036" cy="31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420240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не только спортивные ребята, но и учимся делать «чудеса своими руками»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6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2" y="188640"/>
            <a:ext cx="8873068" cy="1944216"/>
          </a:xfrm>
        </p:spPr>
        <p:txBody>
          <a:bodyPr/>
          <a:lstStyle/>
          <a:p>
            <a:pPr algn="ctr"/>
            <a:r>
              <a:rPr lang="ru-RU" dirty="0" smtClean="0"/>
              <a:t>5 неделя «Люби свой край и воспевай»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132856"/>
            <a:ext cx="3720075" cy="2790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5288"/>
            <a:ext cx="4488160" cy="3366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372" y="1875698"/>
            <a:ext cx="42484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рассматривали Альбомы о России и о нашем родном крае, узнали, что есть день государственного флага и решили сделать аппликацию в честь этого 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9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а\Desktop\Н.Л. к презентации отчетлето\Новая папка (3)\DSC00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0" y="271315"/>
            <a:ext cx="3960441" cy="297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света\Desktop\Н.Л. к презентации отчетлето\Новая папка (3)\DSC00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1315"/>
            <a:ext cx="3960440" cy="297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света\Desktop\Н.Л. к презентации отчетлето\Новая папка (3)\DSC00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66" y="3413268"/>
            <a:ext cx="4255387" cy="31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760460"/>
            <a:ext cx="3835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день путешественника мы прошли по туристическому маршруту, научились преодолевать препятствия, составили рассказы «где бы я хотел побывать»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2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-99392"/>
            <a:ext cx="2123728" cy="1143000"/>
          </a:xfrm>
        </p:spPr>
        <p:txBody>
          <a:bodyPr/>
          <a:lstStyle/>
          <a:p>
            <a:r>
              <a:rPr lang="ru-RU" dirty="0" smtClean="0"/>
              <a:t>Июнь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20688"/>
            <a:ext cx="9144000" cy="1800200"/>
          </a:xfrm>
        </p:spPr>
        <p:txBody>
          <a:bodyPr>
            <a:normAutofit/>
          </a:bodyPr>
          <a:lstStyle/>
          <a:p>
            <a:r>
              <a:rPr lang="ru-RU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1 </a:t>
            </a:r>
            <a:r>
              <a:rPr lang="ru-RU" sz="40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неделя «</a:t>
            </a:r>
            <a:r>
              <a:rPr lang="ru-RU" sz="4000" dirty="0" smtClean="0"/>
              <a:t>Разноцветное детство»</a:t>
            </a:r>
            <a:endParaRPr lang="ru-RU" sz="4000" dirty="0"/>
          </a:p>
          <a:p>
            <a:endParaRPr lang="ru-RU" sz="46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936"/>
            <a:ext cx="345598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1" y="1394848"/>
            <a:ext cx="3312169" cy="2484127"/>
          </a:xfrm>
          <a:prstGeom prst="rect">
            <a:avLst/>
          </a:prstGeom>
        </p:spPr>
      </p:pic>
      <p:pic>
        <p:nvPicPr>
          <p:cNvPr id="8" name="Picture 2" descr="C:\Users\света\Desktop\Н.Л. к презентации отчетлето\Новая папка (4)\20170607_1623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0" r="14138" b="16594"/>
          <a:stretch/>
        </p:blipFill>
        <p:spPr bwMode="auto">
          <a:xfrm>
            <a:off x="3203848" y="2636912"/>
            <a:ext cx="2803773" cy="433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5987" y="148478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Рада лету детвора </a:t>
            </a:r>
          </a:p>
          <a:p>
            <a:r>
              <a:rPr lang="ru-RU" dirty="0" smtClean="0"/>
              <a:t>Не уходит со двора…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4390" y="4437112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День радужных шаров создал нам настоящее летнее настроение. Мы сами научились надувать огромные мыльные пузыри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3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163" y="116632"/>
            <a:ext cx="8976837" cy="1143000"/>
          </a:xfrm>
        </p:spPr>
        <p:txBody>
          <a:bodyPr/>
          <a:lstStyle/>
          <a:p>
            <a:r>
              <a:rPr lang="ru-RU" dirty="0" smtClean="0"/>
              <a:t>2 неделя «Песочная страна»</a:t>
            </a:r>
            <a:endParaRPr lang="ru-RU" dirty="0"/>
          </a:p>
        </p:txBody>
      </p:sp>
      <p:pic>
        <p:nvPicPr>
          <p:cNvPr id="8" name="Объект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8" r="15639" b="23627"/>
          <a:stretch/>
        </p:blipFill>
        <p:spPr bwMode="auto">
          <a:xfrm>
            <a:off x="107504" y="1124744"/>
            <a:ext cx="2986589" cy="2728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02" y="3953173"/>
            <a:ext cx="3744416" cy="280831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2391"/>
            <a:ext cx="41941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0112" y="1206433"/>
            <a:ext cx="3419872" cy="2564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4093" y="1124744"/>
            <a:ext cx="2486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очень любим игры с песком, познакомились со свойствами глины, играли в археологов, создавали мир динозавров, лепили вулканы, научились создавать настоящее «песочное чудо»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6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252520" cy="1143000"/>
          </a:xfrm>
        </p:spPr>
        <p:txBody>
          <a:bodyPr/>
          <a:lstStyle/>
          <a:p>
            <a:r>
              <a:rPr lang="ru-RU" dirty="0"/>
              <a:t>3-4 </a:t>
            </a:r>
            <a:r>
              <a:rPr lang="ru-RU" dirty="0"/>
              <a:t>недел</a:t>
            </a:r>
            <a:r>
              <a:rPr lang="ru-RU" dirty="0"/>
              <a:t>я «Тайны природы»</a:t>
            </a:r>
          </a:p>
        </p:txBody>
      </p:sp>
      <p:pic>
        <p:nvPicPr>
          <p:cNvPr id="2050" name="Picture 2" descr="C:\Users\света\Desktop\Н.Л. к презентации отчетлето\Новая папка (3)\DSC0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36050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а\Desktop\Н.Л. к презентации отчетлето\Новая папка (3)\DSC0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90" y="1340768"/>
            <a:ext cx="326449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а\Desktop\Н.Л. к презентации отчетлето\Новая папка (3)\DSC003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18239"/>
            <a:ext cx="3451910" cy="25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77072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лесу мы узнавали голоса птиц, изображали животных, по запаху находили растения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88224" y="4077072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 аптечной грядки вспомнили названия лекарственных трав и пили </a:t>
            </a:r>
            <a:r>
              <a:rPr lang="ru-RU" dirty="0" err="1" smtClean="0"/>
              <a:t>фиточай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11910" y="1687741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Были на экскурсии в огороде и играли в игру «вершки и корешки»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5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96944" cy="936104"/>
          </a:xfrm>
        </p:spPr>
        <p:txBody>
          <a:bodyPr>
            <a:noAutofit/>
          </a:bodyPr>
          <a:lstStyle/>
          <a:p>
            <a:r>
              <a:rPr lang="ru-RU" sz="32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Спортивный праздник </a:t>
            </a:r>
            <a:r>
              <a:rPr lang="ru-RU" sz="3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«Суперагенты</a:t>
            </a:r>
            <a:r>
              <a:rPr lang="ru-RU" sz="32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»</a:t>
            </a:r>
            <a:endParaRPr lang="ru-RU" sz="3200" b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3528393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2250" y="1903267"/>
            <a:ext cx="4980721" cy="3735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44" y="3933056"/>
            <a:ext cx="3400266" cy="25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9" y="86411"/>
            <a:ext cx="3156599" cy="2367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1" y="4004767"/>
            <a:ext cx="3535996" cy="2651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7" y="3904013"/>
            <a:ext cx="3804671" cy="2853504"/>
          </a:xfrm>
          <a:prstGeom prst="rect">
            <a:avLst/>
          </a:prstGeom>
        </p:spPr>
      </p:pic>
      <p:pic>
        <p:nvPicPr>
          <p:cNvPr id="3074" name="Picture 2" descr="C:\Users\света\Desktop\Н.Л. к презентации отчетлето\Новая папка (4)\20170529_102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7621"/>
            <a:ext cx="4024447" cy="22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471" y="2499590"/>
            <a:ext cx="9057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день птиц, мы беседовали о птицах родного края, играли в </a:t>
            </a:r>
            <a:r>
              <a:rPr lang="ru-RU" dirty="0" err="1" smtClean="0"/>
              <a:t>д.и</a:t>
            </a:r>
            <a:r>
              <a:rPr lang="ru-RU" dirty="0" smtClean="0"/>
              <a:t>. «Угадай, что за птица», организовали выставку рисунков «Птицы  кто они такие». Побывав на лугу и цветнике, рассмотрев цветы и насекомых, мы создали композицию «Бабочки на лугу» в технике </a:t>
            </a:r>
            <a:r>
              <a:rPr lang="ru-RU" dirty="0" err="1" smtClean="0"/>
              <a:t>пластилинография</a:t>
            </a:r>
            <a:r>
              <a:rPr lang="ru-RU" dirty="0" smtClean="0"/>
              <a:t>. Воспитатели рассказали, почему появилась Красная книга, мы нарисовали животных, которые нуждаются в защите.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6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2851" y="-5670"/>
            <a:ext cx="6235095" cy="929040"/>
          </a:xfrm>
        </p:spPr>
        <p:txBody>
          <a:bodyPr/>
          <a:lstStyle/>
          <a:p>
            <a:r>
              <a:rPr lang="ru-RU" dirty="0" smtClean="0"/>
              <a:t>Август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8038427" cy="1473344"/>
          </a:xfrm>
        </p:spPr>
        <p:txBody>
          <a:bodyPr>
            <a:noAutofit/>
          </a:bodyPr>
          <a:lstStyle/>
          <a:p>
            <a:r>
              <a:rPr lang="ru-RU" sz="46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1 </a:t>
            </a:r>
            <a:r>
              <a:rPr lang="ru-RU" sz="46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неделя </a:t>
            </a:r>
            <a:r>
              <a:rPr lang="ru-RU" sz="46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безопасности</a:t>
            </a:r>
          </a:p>
        </p:txBody>
      </p:sp>
      <p:pic>
        <p:nvPicPr>
          <p:cNvPr id="4098" name="Picture 2" descr="C:\Users\света\Desktop\Н.Л. к презентации отчетлето\Новая папка (3)\DSC00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10576"/>
            <a:ext cx="3000624" cy="22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вета\Desktop\Н.Л. к презентации отчетлето\Новая папка (3)\DSC0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52" y="3760551"/>
            <a:ext cx="384057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вета\Desktop\Н.Л. к презентации отчетлето\Новая папка (3)\DSC00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2000"/>
            <a:ext cx="3185400" cy="23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вета\Desktop\Н.Л. к презентации отчетлето\Новая папка (3)\DSC0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0551"/>
            <a:ext cx="3720461" cy="2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92904" y="972000"/>
            <a:ext cx="2719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Мы были на Развлечении «Мой друг-светофор», играли в</a:t>
            </a:r>
          </a:p>
          <a:p>
            <a:pPr algn="ctr"/>
            <a:r>
              <a:rPr lang="ru-RU" dirty="0" smtClean="0"/>
              <a:t>Сюжетно-ролевую игру «Спасатели», воспитатели рассказали нам что такое перекресток и проигрывали эту ситуацию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9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ru-RU" dirty="0" smtClean="0"/>
              <a:t>2 неделя «</a:t>
            </a:r>
            <a:r>
              <a:rPr lang="ru-RU" dirty="0" err="1" smtClean="0"/>
              <a:t>Книжкина</a:t>
            </a:r>
            <a:r>
              <a:rPr lang="ru-RU" dirty="0" smtClean="0"/>
              <a:t> неделя»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8" y="980728"/>
            <a:ext cx="3072341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" y="3933056"/>
            <a:ext cx="3589043" cy="2691782"/>
          </a:xfrm>
          <a:prstGeom prst="rect">
            <a:avLst/>
          </a:prstGeom>
        </p:spPr>
      </p:pic>
      <p:pic>
        <p:nvPicPr>
          <p:cNvPr id="5122" name="Picture 2" descr="C:\Users\света\Desktop\Н.Л. к презентации отчетлето\Новая папка (4)\20170118_090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98" y="1080994"/>
            <a:ext cx="3918205" cy="220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вета\Desktop\Н.Л. к презентации отчетлето\Новая папка (4)\20170113_105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29304"/>
            <a:ext cx="4614282" cy="25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808" y="3284984"/>
            <a:ext cx="334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очень любим играть в С-Р игру «Библиотека»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11960" y="3335873"/>
            <a:ext cx="4614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 же любим показывать своим друзьям спектакли и разыгрывать сказки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8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/>
          <a:lstStyle/>
          <a:p>
            <a:r>
              <a:rPr lang="ru-RU" dirty="0" smtClean="0"/>
              <a:t>3 Неделя здоровья и спорта</a:t>
            </a:r>
            <a:endParaRPr lang="ru-RU" dirty="0"/>
          </a:p>
        </p:txBody>
      </p:sp>
      <p:pic>
        <p:nvPicPr>
          <p:cNvPr id="5122" name="Picture 2" descr="C:\Users\света\Desktop\Н.Л. к презентации отчетлето\Новая папка (3)\DSC00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4510"/>
            <a:ext cx="2664296" cy="199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света\Desktop\Н.Л. к презентации отчетлето\Новая папка (4)\20170818_095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8216"/>
            <a:ext cx="2928325" cy="1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вета\Desktop\Н.Л. к презентации отчетлето\Новая папка (3)\DSC0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1" y="3429000"/>
            <a:ext cx="4069301" cy="30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вета\Desktop\Н.Л. к презентации отчетлето\Новая папка (3)\DSC00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16414"/>
            <a:ext cx="4069302" cy="30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1056194"/>
            <a:ext cx="262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Екатерина Анатольевна познакомила нас с летними видами спорта. Учила играть в волейбол, футбол, и различные подвижные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5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278</TotalTime>
  <Words>406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Летний календарь 2017 гр.№7 «гномики»</vt:lpstr>
      <vt:lpstr>Июнь</vt:lpstr>
      <vt:lpstr>2 неделя «Песочная страна»</vt:lpstr>
      <vt:lpstr>3-4 неделя «Тайны природы»</vt:lpstr>
      <vt:lpstr>Презентация PowerPoint</vt:lpstr>
      <vt:lpstr>Презентация PowerPoint</vt:lpstr>
      <vt:lpstr>Август</vt:lpstr>
      <vt:lpstr>2 неделя «Книжкина неделя»</vt:lpstr>
      <vt:lpstr>3 Неделя здоровья и спорта</vt:lpstr>
      <vt:lpstr>Презентация PowerPoint</vt:lpstr>
      <vt:lpstr>4 неделя «Посмотри вокруг»</vt:lpstr>
      <vt:lpstr>Презентация PowerPoint</vt:lpstr>
      <vt:lpstr>Презентация PowerPoint</vt:lpstr>
      <vt:lpstr>5 неделя «Люби свой край и воспевай»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света</cp:lastModifiedBy>
  <cp:revision>27</cp:revision>
  <dcterms:created xsi:type="dcterms:W3CDTF">2017-08-29T10:41:05Z</dcterms:created>
  <dcterms:modified xsi:type="dcterms:W3CDTF">2017-08-31T11:46:47Z</dcterms:modified>
</cp:coreProperties>
</file>