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  <p:sldId id="278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9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7443-4BE6-42B0-93B0-192D24586B0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84E2E-6632-4519-878F-1978B1CE0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5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06F98-A1EC-404D-818F-2F9D0266F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2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8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7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5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5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6643-A753-4A5D-9050-E910F7DD4D5B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FC12-29AB-4E85-8327-EE9B6CEC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oodafternoonimages.com/images/quotes/english/general/good-afternoon-smiley-52650-17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-59779"/>
            <a:ext cx="12099636" cy="69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382" y="6012873"/>
            <a:ext cx="4673600" cy="6927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7" y="101601"/>
            <a:ext cx="10762673" cy="1589088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accent6"/>
                </a:solidFill>
              </a:rPr>
              <a:t>sock</a:t>
            </a:r>
            <a:endParaRPr lang="ru-RU" sz="13800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https://thumbs.gfycat.com/EllipticalRareAmericanratsnake-size_restricte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87" y="1409938"/>
            <a:ext cx="5920226" cy="54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3232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solidFill>
                  <a:schemeClr val="accent6"/>
                </a:solidFill>
              </a:rPr>
              <a:t>jug</a:t>
            </a:r>
            <a:endParaRPr lang="ru-RU" sz="16600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https://www.clipartmax.com/png/full/321-3217795_jpg-transparent-huge-freebie-download-for-jug-of-lemona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60644"/>
            <a:ext cx="4429988" cy="50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>
                <a:solidFill>
                  <a:schemeClr val="accent6"/>
                </a:solidFill>
              </a:rPr>
              <a:t>dish</a:t>
            </a:r>
            <a:endParaRPr lang="ru-RU" sz="16600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https://nonsansraison.com/wp-content/uploads/2014/11/Non-Sans-Raison-porcelaine-de-Limoges-bath-of-color-plat-creux-rond-rou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accent6"/>
                </a:solidFill>
              </a:rPr>
              <a:t>hook</a:t>
            </a:r>
            <a:endParaRPr lang="ru-RU" sz="13800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https://i.ebayimg.com/00/s/MTYwMFgxNTQy/z/eucAAOSwMtxXrTvA/$_57.JPG?set_id=880000500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99" y="1825625"/>
            <a:ext cx="41936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600" dirty="0" smtClean="0">
                <a:solidFill>
                  <a:schemeClr val="accent6"/>
                </a:solidFill>
              </a:rPr>
              <a:t>lamp</a:t>
            </a:r>
            <a:endParaRPr lang="ru-RU" sz="16600" dirty="0">
              <a:solidFill>
                <a:schemeClr val="accent6"/>
              </a:solidFill>
            </a:endParaRPr>
          </a:p>
        </p:txBody>
      </p:sp>
      <p:pic>
        <p:nvPicPr>
          <p:cNvPr id="7170" name="Picture 2" descr="https://xn--80ap4as.xn--80agbcqdjc3d.xn--p1ai/images/prodacts/sourse/17114/17114927_lampa-nastolnaya-energy-en-dl06-1-en-dl06-1-366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solidFill>
                  <a:schemeClr val="accent6"/>
                </a:solidFill>
              </a:rPr>
              <a:t>mug</a:t>
            </a:r>
            <a:endParaRPr lang="ru-RU" sz="16600" dirty="0">
              <a:solidFill>
                <a:schemeClr val="accent6"/>
              </a:solidFill>
            </a:endParaRPr>
          </a:p>
        </p:txBody>
      </p:sp>
      <p:pic>
        <p:nvPicPr>
          <p:cNvPr id="8194" name="Picture 2" descr="https://i.pinimg.com/736x/e4/21/89/e4218901f99a8ae6fa14955360f9a0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417" y="3236888"/>
            <a:ext cx="3382819" cy="2240276"/>
          </a:xfrm>
        </p:spPr>
        <p:txBody>
          <a:bodyPr>
            <a:noAutofit/>
          </a:bodyPr>
          <a:lstStyle/>
          <a:p>
            <a:r>
              <a:rPr lang="en-US" dirty="0" smtClean="0"/>
              <a:t>1)a red cup</a:t>
            </a:r>
            <a:br>
              <a:rPr lang="en-US" dirty="0" smtClean="0"/>
            </a:br>
            <a:r>
              <a:rPr lang="en-US" dirty="0" smtClean="0"/>
              <a:t>2)a little ant</a:t>
            </a:r>
            <a:br>
              <a:rPr lang="en-US" dirty="0" smtClean="0"/>
            </a:br>
            <a:r>
              <a:rPr lang="en-US" dirty="0" smtClean="0"/>
              <a:t>3)a black mug</a:t>
            </a:r>
            <a:br>
              <a:rPr lang="en-US" dirty="0" smtClean="0"/>
            </a:br>
            <a:r>
              <a:rPr lang="en-US" dirty="0" smtClean="0"/>
              <a:t>4)a big book</a:t>
            </a:r>
            <a:endParaRPr lang="ru-RU" dirty="0"/>
          </a:p>
        </p:txBody>
      </p:sp>
      <p:pic>
        <p:nvPicPr>
          <p:cNvPr id="9218" name="Picture 2" descr="https://img3.goodfon.ru/wallpaper/nbig/0/ab/nastroeniya-kruzhka-chashka-4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2" y="393591"/>
            <a:ext cx="4677285" cy="29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eabodysairbrush.com/images/source/Black_Mu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4" y="1690688"/>
            <a:ext cx="2945289" cy="26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ninetyda.files.wordpress.com/2013/07/gordon-dryden-big-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2" y="3636530"/>
            <a:ext cx="3870703" cy="28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thumbs.gfycat.com/PlumpVigorousBlackfish-mob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17" y="4898117"/>
            <a:ext cx="1522816" cy="1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61" y="767472"/>
            <a:ext cx="727365" cy="78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38323" y="3574310"/>
            <a:ext cx="727365" cy="78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77385" y="1550188"/>
            <a:ext cx="727365" cy="78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405755" y="4917023"/>
            <a:ext cx="727365" cy="78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 names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54" y="1382280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Andy</a:t>
            </a:r>
          </a:p>
          <a:p>
            <a:pPr algn="ctr"/>
            <a:r>
              <a:rPr lang="en-US" sz="5400" dirty="0" smtClean="0"/>
              <a:t>Nick</a:t>
            </a:r>
          </a:p>
          <a:p>
            <a:pPr algn="ctr"/>
            <a:r>
              <a:rPr lang="en-US" sz="5400" dirty="0" smtClean="0"/>
              <a:t>Polly</a:t>
            </a:r>
          </a:p>
          <a:p>
            <a:pPr algn="ctr"/>
            <a:r>
              <a:rPr lang="en-US" sz="5400" dirty="0" smtClean="0"/>
              <a:t>Betty</a:t>
            </a:r>
          </a:p>
          <a:p>
            <a:pPr algn="ctr"/>
            <a:r>
              <a:rPr lang="en-US" sz="5400" dirty="0" smtClean="0"/>
              <a:t>Jimmy</a:t>
            </a:r>
          </a:p>
          <a:p>
            <a:pPr algn="ctr"/>
            <a:r>
              <a:rPr lang="en-US" sz="5400" dirty="0" smtClean="0"/>
              <a:t>Sally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961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Подставь недостающие буквы, чтобы получить имя.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An</a:t>
            </a:r>
          </a:p>
          <a:p>
            <a:pPr algn="ctr"/>
            <a:r>
              <a:rPr lang="en-US" sz="5400" dirty="0" smtClean="0"/>
              <a:t>Ni</a:t>
            </a:r>
          </a:p>
          <a:p>
            <a:pPr algn="ctr"/>
            <a:r>
              <a:rPr lang="en-US" sz="5400" dirty="0" smtClean="0"/>
              <a:t>Pol</a:t>
            </a:r>
          </a:p>
          <a:p>
            <a:pPr algn="ctr"/>
            <a:r>
              <a:rPr lang="en-US" sz="5400" dirty="0" smtClean="0"/>
              <a:t>Bet</a:t>
            </a:r>
          </a:p>
          <a:p>
            <a:pPr algn="ctr"/>
            <a:r>
              <a:rPr lang="en-US" sz="5400" dirty="0" smtClean="0"/>
              <a:t>Jim</a:t>
            </a:r>
          </a:p>
          <a:p>
            <a:pPr algn="ctr"/>
            <a:r>
              <a:rPr lang="en-US" sz="5400" dirty="0" smtClean="0"/>
              <a:t>Sal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913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10/07/9f/10079f8319c3ff2edbe07efe0046d7bd--clip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5" y="3650504"/>
            <a:ext cx="3942877" cy="31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H="1">
            <a:off x="489524" y="2795302"/>
            <a:ext cx="5193645" cy="2448030"/>
          </a:xfrm>
          <a:prstGeom prst="wedgeEllipseCallout">
            <a:avLst>
              <a:gd name="adj1" fmla="val -45453"/>
              <a:gd name="adj2" fmla="val 4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6197599" y="1325635"/>
            <a:ext cx="4313382" cy="2309091"/>
          </a:xfrm>
          <a:prstGeom prst="wedgeEllipseCallout">
            <a:avLst>
              <a:gd name="adj1" fmla="val -29184"/>
              <a:gd name="adj2" fmla="val 605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31709" y="1919875"/>
            <a:ext cx="3528291" cy="767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I`m </a:t>
            </a:r>
            <a:r>
              <a:rPr lang="en-US" sz="2800" dirty="0" smtClean="0"/>
              <a:t>from Moscow.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2428" y="3256611"/>
            <a:ext cx="9287162" cy="136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Where are you from, Masha?</a:t>
            </a:r>
            <a:endParaRPr lang="ru-RU" sz="3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3418" y="1397929"/>
            <a:ext cx="4553527" cy="7670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Откуда ты\вы родом, Маша?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83581" y="261463"/>
            <a:ext cx="3528291" cy="7670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Я из Москвы.</a:t>
            </a:r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650603" y="2303401"/>
            <a:ext cx="1041721" cy="491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57683" y="1028419"/>
            <a:ext cx="1041721" cy="491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img2.goodfon.ru/original/1920x1200/f/bd/moskva-kreml-zima-sneg-h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76" y="2631536"/>
            <a:ext cx="2271629" cy="14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[</a:t>
            </a:r>
            <a:r>
              <a:rPr lang="en-US" sz="9600" dirty="0">
                <a:solidFill>
                  <a:srgbClr val="FF0000"/>
                </a:solidFill>
              </a:rPr>
              <a:t>æ</a:t>
            </a:r>
            <a:r>
              <a:rPr lang="en-US" sz="9600" dirty="0" smtClean="0">
                <a:solidFill>
                  <a:srgbClr val="FF0000"/>
                </a:solidFill>
              </a:rPr>
              <a:t>]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b</a:t>
            </a:r>
            <a:r>
              <a:rPr lang="en-US" sz="7200" dirty="0" smtClean="0"/>
              <a:t>ag</a:t>
            </a:r>
          </a:p>
          <a:p>
            <a:pPr marL="0" indent="0" algn="ctr">
              <a:buNone/>
            </a:pPr>
            <a:r>
              <a:rPr lang="en-US" sz="7200" dirty="0"/>
              <a:t>b</a:t>
            </a:r>
            <a:r>
              <a:rPr lang="en-US" sz="7200" dirty="0" smtClean="0"/>
              <a:t>lack</a:t>
            </a:r>
          </a:p>
          <a:p>
            <a:pPr marL="0" indent="0" algn="ctr">
              <a:buNone/>
            </a:pPr>
            <a:r>
              <a:rPr lang="en-US" sz="7200" dirty="0"/>
              <a:t>c</a:t>
            </a:r>
            <a:r>
              <a:rPr lang="en-US" sz="7200" dirty="0" smtClean="0"/>
              <a:t>at</a:t>
            </a:r>
          </a:p>
          <a:p>
            <a:pPr marL="0" indent="0" algn="ctr">
              <a:buNone/>
            </a:pPr>
            <a:r>
              <a:rPr lang="en-US" sz="7200" dirty="0" smtClean="0"/>
              <a:t>map</a:t>
            </a:r>
            <a:endParaRPr lang="ru-RU" sz="7200" dirty="0"/>
          </a:p>
        </p:txBody>
      </p:sp>
      <p:pic>
        <p:nvPicPr>
          <p:cNvPr id="4" name="Picture 2" descr="https://i0.wp.com/upload.amiteris.ru/j0Egl_KRzf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7" y="258334"/>
            <a:ext cx="4512264" cy="25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0317017" y="488157"/>
            <a:ext cx="644387" cy="6927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30690" y="365125"/>
            <a:ext cx="1461655" cy="9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r>
              <a:rPr lang="ru-RU" sz="2800" dirty="0" smtClean="0"/>
              <a:t>э-э-э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10/07/9f/10079f8319c3ff2edbe07efe0046d7bd--clip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72" y="3665127"/>
            <a:ext cx="3942877" cy="31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H="1">
            <a:off x="489526" y="2795303"/>
            <a:ext cx="3038763" cy="1956400"/>
          </a:xfrm>
          <a:prstGeom prst="wedgeEllipseCallout">
            <a:avLst>
              <a:gd name="adj1" fmla="val -45453"/>
              <a:gd name="adj2" fmla="val 4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6197599" y="1325635"/>
            <a:ext cx="4313382" cy="2309091"/>
          </a:xfrm>
          <a:prstGeom prst="wedgeEllipseCallout">
            <a:avLst>
              <a:gd name="adj1" fmla="val -29184"/>
              <a:gd name="adj2" fmla="val 605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31709" y="1919875"/>
            <a:ext cx="3528291" cy="767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I`m </a:t>
            </a:r>
            <a:r>
              <a:rPr lang="en-US" sz="2800" dirty="0" smtClean="0"/>
              <a:t>fine</a:t>
            </a:r>
            <a:r>
              <a:rPr lang="ru-RU" sz="2800" dirty="0" smtClean="0"/>
              <a:t>, </a:t>
            </a:r>
            <a:r>
              <a:rPr lang="en-US" sz="2800" dirty="0" smtClean="0"/>
              <a:t>thank you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39275" y="3389977"/>
            <a:ext cx="9287162" cy="767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Hi,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Никита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600" dirty="0" smtClean="0"/>
              <a:t>How are you?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10/07/9f/10079f8319c3ff2edbe07efe0046d7bd--clip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13" y="3665127"/>
            <a:ext cx="3942877" cy="31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H="1">
            <a:off x="489524" y="2795303"/>
            <a:ext cx="3685311" cy="1956400"/>
          </a:xfrm>
          <a:prstGeom prst="wedgeEllipseCallout">
            <a:avLst>
              <a:gd name="adj1" fmla="val -45453"/>
              <a:gd name="adj2" fmla="val 48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7730835" y="1690688"/>
            <a:ext cx="2641601" cy="1875634"/>
          </a:xfrm>
          <a:prstGeom prst="wedgeEllipseCallout">
            <a:avLst>
              <a:gd name="adj1" fmla="val -29184"/>
              <a:gd name="adj2" fmla="val 605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64945" y="2028251"/>
            <a:ext cx="3528291" cy="767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I`m Nick.</a:t>
            </a:r>
            <a:endParaRPr lang="en-US" sz="28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9524" y="3389977"/>
            <a:ext cx="9287162" cy="767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is your name</a:t>
            </a:r>
            <a:r>
              <a:rPr lang="en-US" sz="3600" dirty="0" smtClean="0"/>
              <a:t>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Попробуем построить диалог.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Hello, my name is Nick. What is your name?</a:t>
            </a:r>
          </a:p>
          <a:p>
            <a:pPr marL="0" indent="0">
              <a:buNone/>
            </a:pPr>
            <a:r>
              <a:rPr lang="en-US" dirty="0" smtClean="0"/>
              <a:t>Hello, I`m Ann. Nice to meet you, Nick.</a:t>
            </a:r>
          </a:p>
          <a:p>
            <a:pPr marL="0" indent="0">
              <a:buNone/>
            </a:pPr>
            <a:r>
              <a:rPr lang="en-US" dirty="0" smtClean="0"/>
              <a:t>Nice to meet you, Ann.</a:t>
            </a:r>
          </a:p>
          <a:p>
            <a:pPr marL="0" indent="0">
              <a:buNone/>
            </a:pPr>
            <a:r>
              <a:rPr lang="en-US" dirty="0" smtClean="0"/>
              <a:t>Where are you from, Nick?</a:t>
            </a:r>
          </a:p>
          <a:p>
            <a:pPr marL="0" indent="0">
              <a:buNone/>
            </a:pPr>
            <a:r>
              <a:rPr lang="en-US" dirty="0" smtClean="0"/>
              <a:t>I`m from Moscow. Where are you from?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I`m from London.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Homework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1.</a:t>
            </a:r>
            <a:r>
              <a:rPr lang="en-US" sz="6600" dirty="0" smtClean="0"/>
              <a:t>Step 20 </a:t>
            </a:r>
            <a:r>
              <a:rPr lang="ru-RU" sz="6600" dirty="0" smtClean="0"/>
              <a:t>упр.</a:t>
            </a:r>
            <a:r>
              <a:rPr lang="en-US" sz="6600" dirty="0" smtClean="0"/>
              <a:t>1-4 </a:t>
            </a:r>
            <a:r>
              <a:rPr lang="ru-RU" sz="6600" dirty="0" smtClean="0"/>
              <a:t>стр. </a:t>
            </a:r>
            <a:r>
              <a:rPr lang="en-US" sz="6600" dirty="0" smtClean="0"/>
              <a:t>33-34</a:t>
            </a:r>
            <a:endParaRPr lang="ru-RU" sz="6600" dirty="0"/>
          </a:p>
          <a:p>
            <a:pPr marL="0" indent="0">
              <a:buNone/>
            </a:pPr>
            <a:r>
              <a:rPr lang="ru-RU" sz="6600" dirty="0" smtClean="0"/>
              <a:t>2.Подготовка к КР.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315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[</a:t>
            </a:r>
            <a:r>
              <a:rPr lang="en-US" sz="9600" dirty="0">
                <a:solidFill>
                  <a:srgbClr val="FF0000"/>
                </a:solidFill>
              </a:rPr>
              <a:t>ɒ</a:t>
            </a:r>
            <a:r>
              <a:rPr lang="en-US" sz="9600" dirty="0" smtClean="0">
                <a:solidFill>
                  <a:srgbClr val="FF0000"/>
                </a:solidFill>
              </a:rPr>
              <a:t>]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d</a:t>
            </a:r>
            <a:r>
              <a:rPr lang="en-US" sz="7200" dirty="0" smtClean="0"/>
              <a:t>oll</a:t>
            </a:r>
          </a:p>
          <a:p>
            <a:pPr marL="0" indent="0" algn="ctr">
              <a:buNone/>
            </a:pPr>
            <a:r>
              <a:rPr lang="en-US" sz="7200" dirty="0"/>
              <a:t>c</a:t>
            </a:r>
            <a:r>
              <a:rPr lang="en-US" sz="7200" dirty="0" smtClean="0"/>
              <a:t>lock</a:t>
            </a:r>
          </a:p>
          <a:p>
            <a:pPr marL="0" indent="0" algn="ctr">
              <a:buNone/>
            </a:pPr>
            <a:r>
              <a:rPr lang="en-US" sz="7200" dirty="0"/>
              <a:t>s</a:t>
            </a:r>
            <a:r>
              <a:rPr lang="en-US" sz="7200" dirty="0" smtClean="0"/>
              <a:t>ock</a:t>
            </a:r>
          </a:p>
          <a:p>
            <a:pPr marL="0" indent="0" algn="ctr">
              <a:buNone/>
            </a:pPr>
            <a:r>
              <a:rPr lang="en-US" sz="7200" dirty="0" smtClean="0"/>
              <a:t>cock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193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[</a:t>
            </a:r>
            <a:r>
              <a:rPr lang="en-US" sz="9600" dirty="0">
                <a:solidFill>
                  <a:srgbClr val="FF0000"/>
                </a:solidFill>
              </a:rPr>
              <a:t>u</a:t>
            </a:r>
            <a:r>
              <a:rPr lang="en-US" sz="9600" dirty="0" smtClean="0">
                <a:solidFill>
                  <a:srgbClr val="FF0000"/>
                </a:solidFill>
              </a:rPr>
              <a:t>]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b</a:t>
            </a:r>
            <a:r>
              <a:rPr lang="en-US" sz="7200" dirty="0" smtClean="0"/>
              <a:t>ook</a:t>
            </a:r>
          </a:p>
          <a:p>
            <a:pPr marL="0" indent="0" algn="ctr">
              <a:buNone/>
            </a:pPr>
            <a:r>
              <a:rPr lang="en-US" sz="7200" dirty="0"/>
              <a:t>h</a:t>
            </a:r>
            <a:r>
              <a:rPr lang="en-US" sz="7200" dirty="0" smtClean="0"/>
              <a:t>ook</a:t>
            </a:r>
          </a:p>
          <a:p>
            <a:pPr marL="0" indent="0" algn="ctr">
              <a:buNone/>
            </a:pPr>
            <a:r>
              <a:rPr lang="en-US" sz="7200" dirty="0"/>
              <a:t>w</a:t>
            </a:r>
            <a:r>
              <a:rPr lang="en-US" sz="7200" dirty="0" smtClean="0"/>
              <a:t>ood</a:t>
            </a:r>
          </a:p>
          <a:p>
            <a:pPr marL="0" indent="0" algn="ctr">
              <a:buNone/>
            </a:pPr>
            <a:r>
              <a:rPr lang="en-US" sz="7200" dirty="0" smtClean="0"/>
              <a:t>cook</a:t>
            </a:r>
            <a:endParaRPr lang="ru-RU" sz="7200" dirty="0"/>
          </a:p>
        </p:txBody>
      </p:sp>
      <p:pic>
        <p:nvPicPr>
          <p:cNvPr id="4" name="Picture 4" descr="https://99px.ru/sstorage/86/2017/12/image_86281217120323959745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61" y="365125"/>
            <a:ext cx="2850861" cy="205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8309779" y="230909"/>
            <a:ext cx="1413164" cy="796997"/>
          </a:xfrm>
          <a:prstGeom prst="cloudCallout">
            <a:avLst>
              <a:gd name="adj1" fmla="val 69363"/>
              <a:gd name="adj2" fmla="val 5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40688" y="365125"/>
            <a:ext cx="951346" cy="56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yyy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[ ʃ ]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/>
              <a:t>f</a:t>
            </a:r>
            <a:r>
              <a:rPr lang="en-US" sz="8000" dirty="0" smtClean="0"/>
              <a:t>ish</a:t>
            </a:r>
          </a:p>
          <a:p>
            <a:pPr marL="0" indent="0" algn="ctr">
              <a:buNone/>
            </a:pPr>
            <a:r>
              <a:rPr lang="en-US" sz="8000" dirty="0"/>
              <a:t>d</a:t>
            </a:r>
            <a:r>
              <a:rPr lang="en-US" sz="8000" dirty="0" smtClean="0"/>
              <a:t>ish</a:t>
            </a:r>
          </a:p>
          <a:p>
            <a:pPr marL="0" indent="0" algn="ctr">
              <a:buNone/>
            </a:pPr>
            <a:r>
              <a:rPr lang="en-US" sz="8000" dirty="0"/>
              <a:t>s</a:t>
            </a:r>
            <a:r>
              <a:rPr lang="en-US" sz="8000" dirty="0" smtClean="0"/>
              <a:t>hip</a:t>
            </a:r>
          </a:p>
          <a:p>
            <a:pPr marL="0" indent="0" algn="ctr">
              <a:buNone/>
            </a:pPr>
            <a:r>
              <a:rPr lang="en-US" sz="8000" dirty="0" smtClean="0"/>
              <a:t>shop</a:t>
            </a:r>
            <a:endParaRPr lang="ru-RU" sz="8000" dirty="0"/>
          </a:p>
        </p:txBody>
      </p:sp>
      <p:pic>
        <p:nvPicPr>
          <p:cNvPr id="4" name="Picture 2" descr="https://proza.ru/pics/2017/05/16/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" y="225424"/>
            <a:ext cx="4397375" cy="4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[d]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/>
              <a:t>b</a:t>
            </a:r>
            <a:r>
              <a:rPr lang="en-US" sz="8000" dirty="0" smtClean="0"/>
              <a:t>ed</a:t>
            </a:r>
          </a:p>
          <a:p>
            <a:pPr marL="0" indent="0" algn="ctr">
              <a:buNone/>
            </a:pPr>
            <a:r>
              <a:rPr lang="en-US" sz="8000" dirty="0"/>
              <a:t>d</a:t>
            </a:r>
            <a:r>
              <a:rPr lang="en-US" sz="8000" dirty="0" smtClean="0"/>
              <a:t>esk</a:t>
            </a:r>
          </a:p>
          <a:p>
            <a:pPr marL="0" indent="0" algn="ctr">
              <a:buNone/>
            </a:pPr>
            <a:r>
              <a:rPr lang="en-US" sz="8000" dirty="0"/>
              <a:t>k</a:t>
            </a:r>
            <a:r>
              <a:rPr lang="en-US" sz="8000" dirty="0" smtClean="0"/>
              <a:t>id</a:t>
            </a:r>
          </a:p>
          <a:p>
            <a:pPr marL="0" indent="0" algn="ctr">
              <a:buNone/>
            </a:pPr>
            <a:r>
              <a:rPr lang="en-US" sz="8000" dirty="0" smtClean="0"/>
              <a:t>red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4073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[b]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b</a:t>
            </a:r>
            <a:r>
              <a:rPr lang="en-US" sz="8800" dirty="0" smtClean="0"/>
              <a:t>ook</a:t>
            </a:r>
          </a:p>
          <a:p>
            <a:pPr marL="0" indent="0" algn="ctr">
              <a:buNone/>
            </a:pPr>
            <a:r>
              <a:rPr lang="en-US" sz="8800" dirty="0"/>
              <a:t>b</a:t>
            </a:r>
            <a:r>
              <a:rPr lang="en-US" sz="8800" dirty="0" smtClean="0"/>
              <a:t>lack</a:t>
            </a:r>
          </a:p>
          <a:p>
            <a:pPr marL="0" indent="0" algn="ctr">
              <a:buNone/>
            </a:pPr>
            <a:r>
              <a:rPr lang="en-US" sz="8800" dirty="0"/>
              <a:t>b</a:t>
            </a:r>
            <a:r>
              <a:rPr lang="en-US" sz="8800" dirty="0" smtClean="0"/>
              <a:t>ag</a:t>
            </a:r>
          </a:p>
          <a:p>
            <a:pPr marL="0" indent="0" algn="ctr">
              <a:buNone/>
            </a:pPr>
            <a:r>
              <a:rPr lang="en-US" sz="8800" dirty="0" smtClean="0"/>
              <a:t>big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082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accent6"/>
                </a:solidFill>
              </a:rPr>
              <a:t>cock</a:t>
            </a:r>
            <a:endParaRPr lang="ru-RU" sz="115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s://www.clipartsfree.de/images/joomgallery/details/gifs_129/gif_animationen_29/animation_009_20160219_108485285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27" y="1339689"/>
            <a:ext cx="5016645" cy="55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accent6"/>
                </a:solidFill>
              </a:rPr>
              <a:t>wood</a:t>
            </a:r>
            <a:endParaRPr lang="ru-RU" sz="138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https://i.gifer.com/Oux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40" y="1690689"/>
            <a:ext cx="775581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192</Words>
  <Application>Microsoft Office PowerPoint</Application>
  <PresentationFormat>Широкоэкранный</PresentationFormat>
  <Paragraphs>78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[æ]</vt:lpstr>
      <vt:lpstr>[ɒ]</vt:lpstr>
      <vt:lpstr>[u]</vt:lpstr>
      <vt:lpstr>[ ʃ ]</vt:lpstr>
      <vt:lpstr>[d]</vt:lpstr>
      <vt:lpstr>[b]</vt:lpstr>
      <vt:lpstr>cock</vt:lpstr>
      <vt:lpstr>wood</vt:lpstr>
      <vt:lpstr>sock</vt:lpstr>
      <vt:lpstr>jug</vt:lpstr>
      <vt:lpstr>dish</vt:lpstr>
      <vt:lpstr>hook</vt:lpstr>
      <vt:lpstr>lamp</vt:lpstr>
      <vt:lpstr>mug</vt:lpstr>
      <vt:lpstr>1)a red cup 2)a little ant 3)a black mug 4)a big book</vt:lpstr>
      <vt:lpstr>Read names</vt:lpstr>
      <vt:lpstr>Подставь недостающие буквы, чтобы получить имя.</vt:lpstr>
      <vt:lpstr>Презентация PowerPoint</vt:lpstr>
      <vt:lpstr>Презентация PowerPoint</vt:lpstr>
      <vt:lpstr>Презентация PowerPoint</vt:lpstr>
      <vt:lpstr>Попробуем построить диалог.</vt:lpstr>
      <vt:lpstr>Homework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[i:]</dc:title>
  <dc:creator>grigo</dc:creator>
  <cp:lastModifiedBy>grigo</cp:lastModifiedBy>
  <cp:revision>10</cp:revision>
  <dcterms:created xsi:type="dcterms:W3CDTF">2020-11-06T07:49:23Z</dcterms:created>
  <dcterms:modified xsi:type="dcterms:W3CDTF">2020-11-29T16:23:46Z</dcterms:modified>
</cp:coreProperties>
</file>