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5222/main/21430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Zzoh0XxPM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269594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chportal.ru/load/46-1-0-3154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samostoyatelnaya-rabota-po-matematike-na-temu-metr-i-kilometr-klass-3884046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1031_26-p-fon-dlya-prezentatsii-po-filosofii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1"/>
            <a:ext cx="9165704" cy="68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3949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Наглядный материал и упражнения на закрепление темы: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«Единицы длины. Километр»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8691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студентка 49 группы: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Петруша Полина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Проверила: Киреева И.А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7910" r="24797" b="11746"/>
          <a:stretch/>
        </p:blipFill>
        <p:spPr bwMode="auto">
          <a:xfrm>
            <a:off x="487562" y="1700808"/>
            <a:ext cx="7851229" cy="441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Платформа РЕШ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(конспект урока, видео материал урока с онлайн  заданиями)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/>
          </p:cNvPr>
          <p:cNvSpPr/>
          <p:nvPr/>
        </p:nvSpPr>
        <p:spPr>
          <a:xfrm>
            <a:off x="8256229" y="6009874"/>
            <a:ext cx="720080" cy="74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84315" y="6115153"/>
            <a:ext cx="296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ссылка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380312" y="6381297"/>
            <a:ext cx="720080" cy="216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19612" r="35054" b="17457"/>
          <a:stretch/>
        </p:blipFill>
        <p:spPr bwMode="auto">
          <a:xfrm>
            <a:off x="179512" y="764704"/>
            <a:ext cx="866956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>
            <a:hlinkClick r:id="rId3"/>
          </p:cNvPr>
          <p:cNvSpPr/>
          <p:nvPr/>
        </p:nvSpPr>
        <p:spPr>
          <a:xfrm>
            <a:off x="7631162" y="5659668"/>
            <a:ext cx="1252743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Видеоурок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(сайт: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ютуб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796553"/>
            <a:ext cx="296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ссылка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04248" y="5999651"/>
            <a:ext cx="720080" cy="2376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8835" r="16393" b="6251"/>
          <a:stretch/>
        </p:blipFill>
        <p:spPr bwMode="auto">
          <a:xfrm>
            <a:off x="289794" y="692696"/>
            <a:ext cx="8280920" cy="570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>
            <a:hlinkClick r:id="rId3"/>
          </p:cNvPr>
          <p:cNvSpPr/>
          <p:nvPr/>
        </p:nvSpPr>
        <p:spPr>
          <a:xfrm>
            <a:off x="8274177" y="5964638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9794" y="0"/>
            <a:ext cx="853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Онлайн игра «Сравни»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8331" y="6300609"/>
            <a:ext cx="296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ссылка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524328" y="6525313"/>
            <a:ext cx="720080" cy="216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Сайт «Учительский портал»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/>
          </p:cNvPr>
          <p:cNvSpPr/>
          <p:nvPr/>
        </p:nvSpPr>
        <p:spPr>
          <a:xfrm>
            <a:off x="7524328" y="5445224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 t="26401" r="19838" b="21659"/>
          <a:stretch/>
        </p:blipFill>
        <p:spPr bwMode="auto">
          <a:xfrm>
            <a:off x="143356" y="1052736"/>
            <a:ext cx="86334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6660232" y="6021288"/>
            <a:ext cx="720080" cy="216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6056" y="5805264"/>
            <a:ext cx="296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ссылка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Раздаточный материал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ля работы в парах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3" y="120771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16" y="1196752"/>
            <a:ext cx="4630484" cy="347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Книга &amp;quot;Единицы измерения длины и массы. Учебное пособие&amp;quot; – купить книгу  ISBN 978-5-378-27110-8 с быстрой доставкой в интернет-магазине OZ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3"/>
          <a:stretch/>
        </p:blipFill>
        <p:spPr bwMode="auto">
          <a:xfrm>
            <a:off x="2951000" y="4529381"/>
            <a:ext cx="3125031" cy="23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543" y="5085184"/>
            <a:ext cx="2157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Плакат, который можно повесить по время 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264737" y="5698366"/>
            <a:ext cx="507063" cy="2509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18965" r="30691" b="38793"/>
          <a:stretch/>
        </p:blipFill>
        <p:spPr bwMode="auto">
          <a:xfrm>
            <a:off x="352796" y="1747406"/>
            <a:ext cx="8467676" cy="405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предлагает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закрепления материала по теме километр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провести, проверочную работу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>
            <a:hlinkClick r:id="rId3"/>
          </p:cNvPr>
          <p:cNvSpPr/>
          <p:nvPr/>
        </p:nvSpPr>
        <p:spPr>
          <a:xfrm>
            <a:off x="7668344" y="5805264"/>
            <a:ext cx="1152128" cy="105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2" y="6021288"/>
            <a:ext cx="296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ссылка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76256" y="6237312"/>
            <a:ext cx="720080" cy="216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Используемые  источники: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0522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Платформа «РЕШ»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2.Сайт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ютуб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learningApss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Сайт «учительский портал»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Яндекс картинки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Сайт «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AutoNum type="arabicPeriod"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1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1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1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Petrusha</dc:creator>
  <cp:lastModifiedBy>Polina Petrusha</cp:lastModifiedBy>
  <cp:revision>12</cp:revision>
  <dcterms:created xsi:type="dcterms:W3CDTF">2021-11-10T19:04:48Z</dcterms:created>
  <dcterms:modified xsi:type="dcterms:W3CDTF">2021-11-11T09:59:37Z</dcterms:modified>
</cp:coreProperties>
</file>