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1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2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1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620D-AEE9-44AB-948D-CCB4516A8CD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D765-DAC1-4295-87C9-C3C64154D78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0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CD6D-B3B0-4834-8EE9-72966B2D89D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F38E-FEF3-4DD7-BAD8-A61B2A8A519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5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6EF9-71CD-4EFB-869F-06D8AEFE5E0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C952-B2A5-4E16-8EFE-481256B46FD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5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1DED-2DC8-482B-A870-8131B36B2B2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318D-FFDF-46A0-948B-52AFF2B2B31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2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3910-A85D-4867-BA0D-B6317967FCC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134B-B9F3-458A-BFAC-47BA19C784D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5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EA50-C59E-4125-89BC-5E70EF65E538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13F9-1293-4279-B7C8-7417D958A72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603E-51BD-4023-BE2C-6034E2B391B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4AB0-F020-471B-98E7-FC5430B9A7B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2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ACEE-9583-46BD-8DD9-B7AAD184C1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B3E6-0140-4EF1-B243-BC1D76399CC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4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2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AE5E-5269-49E0-ACA7-D6DCC733767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2D31-B581-4217-8F78-0EF09024574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C25B-157F-42D7-A283-F3C88F16B1B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C1F4-9006-4C0C-9429-C7C20B1ECD4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3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1196-5DBC-4465-AD3A-B93B3BED74C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BE9E-C9FA-4748-A185-04D56F13FFD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5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9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1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7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4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2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DA86-95C0-4A7A-BD4B-67C7716C0785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C76C-FE46-428E-B23C-809F91B44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78D070-B904-4DC2-8A5E-1FBF2DFA019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02.09.2017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03D80-716F-411A-83F8-84532B22245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36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эволюционных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48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188640"/>
            <a:ext cx="6408712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Первую научную теорию эволюции органического мира создал французский естествоиспытатель-энциклопедист Ж.-Б. Ламарк, который в своем труде «Философия зоологии» показал, что все живые организмы постоянно изменяются под влиянием условий окружающей среды. Он считал, что процесс эволюции идет в направлении от простого к сложному, и назвал эту закономерность принципом градации</a:t>
            </a:r>
            <a:endParaRPr lang="ru-RU" b="1" dirty="0"/>
          </a:p>
        </p:txBody>
      </p:sp>
      <p:pic>
        <p:nvPicPr>
          <p:cNvPr id="6" name="Picture 2" descr="D:\ЛАРИСА\биология\11 класс\лам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" y="204518"/>
            <a:ext cx="2524360" cy="27204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3068960"/>
            <a:ext cx="8784976" cy="2585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Согласно Ламарку, интенсивно функционирующие органы усиливаются и развиваются, не находящие употребления ослабевают и уменьшаются , а самое главное – эти функционально-морфологические изменения передаются по наследству (наследование благоприобретенных признаков). Само же употребление или неупотребление органов зависит от условий окружающей среды и от присущего любому организму стремления к совершенствованию. Перемена во внешних условиях ведет к изменению потребностей животного, последнее влечёт за собой изменение привычек, далее – усиленное употребление определённых органов.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345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ПЕРВАЯ ЭВОЛЮЦИОННАЯ ТЕОРИЯ</a:t>
            </a:r>
            <a:endParaRPr lang="ru-RU" sz="3200" dirty="0">
              <a:effectLst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46120" cy="444738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indent="0" algn="just" eaLnBrk="1" hangingPunct="1">
              <a:buNone/>
            </a:pPr>
            <a:r>
              <a:rPr lang="ru-RU" dirty="0" smtClean="0"/>
              <a:t>Идея наследования благоприобретенных признаков оказалась ошибочной и была в дальнейшем опровергнута данными генетики, однако теория Ламарка представляла собой первую целостную систему эволюционных взглядов. </a:t>
            </a:r>
            <a:endParaRPr lang="ru-RU" dirty="0" smtClean="0"/>
          </a:p>
          <a:p>
            <a:pPr marL="136525" indent="0" algn="just" eaLnBrk="1" hangingPunct="1">
              <a:buNone/>
            </a:pPr>
            <a:r>
              <a:rPr lang="ru-RU" b="1" dirty="0" smtClean="0"/>
              <a:t>Ламарк </a:t>
            </a:r>
            <a:r>
              <a:rPr lang="ru-RU" b="1" dirty="0" smtClean="0"/>
              <a:t>правильно представлял эволюцию как прогрессивный процесс усложнения организации, имеющий адаптивный </a:t>
            </a:r>
            <a:r>
              <a:rPr lang="ru-RU" dirty="0" smtClean="0"/>
              <a:t>(от лат. </a:t>
            </a:r>
            <a:r>
              <a:rPr lang="ru-RU" dirty="0" err="1" smtClean="0"/>
              <a:t>адаптацио</a:t>
            </a:r>
            <a:r>
              <a:rPr lang="ru-RU" dirty="0" smtClean="0"/>
              <a:t> – приспособление) </a:t>
            </a:r>
            <a:r>
              <a:rPr lang="ru-RU" b="1" dirty="0" smtClean="0"/>
              <a:t>характер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46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240360" cy="582594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Выводы урока</a:t>
            </a:r>
            <a:endParaRPr lang="ru-RU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94287"/>
          </a:xfrm>
        </p:spPr>
        <p:txBody>
          <a:bodyPr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96838" algn="l"/>
              </a:tabLst>
              <a:defRPr/>
            </a:pPr>
            <a:r>
              <a:rPr lang="ru-RU" b="1" dirty="0" smtClean="0"/>
              <a:t>1. В </a:t>
            </a:r>
            <a:r>
              <a:rPr lang="ru-RU" b="1" dirty="0" smtClean="0"/>
              <a:t>Древнем мире бытовали стихийно-материалистические  представления о единстве и развитии  органического  мира.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2.    В </a:t>
            </a:r>
            <a:r>
              <a:rPr lang="ru-RU" b="1" dirty="0" smtClean="0"/>
              <a:t>средние века доминировали  представления о неизменности  живой  природы  и  создании  ее Творцом.</a:t>
            </a:r>
          </a:p>
          <a:p>
            <a:pPr marL="1588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3.   Накопление  </a:t>
            </a:r>
            <a:r>
              <a:rPr lang="ru-RU" b="1" dirty="0" smtClean="0"/>
              <a:t>и осмысливание фактов о живой природе  привело к оформлению  идеи об эволюции органического мира.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4.     Существенный  </a:t>
            </a:r>
            <a:r>
              <a:rPr lang="ru-RU" b="1" dirty="0" smtClean="0"/>
              <a:t>вклад в развитие представлений об эволюции органического мира внес французский ученый Ж.-Б. </a:t>
            </a:r>
            <a:r>
              <a:rPr lang="ru-RU" b="1" dirty="0" smtClean="0"/>
              <a:t>Ламарк, который  представлял эволюцию как прогрессивный  процесс  усложнения  организации, носящий  адаптивный  характер.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02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53681"/>
            <a:ext cx="648072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ПРЕДСТАВЛЕНИЯ ДРЕВНИХ ФИЛОСОФОВ О РАЗВИТИИ ЖИВОЙ ПРИРОДЫ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" y="1052736"/>
            <a:ext cx="2304606" cy="23847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" y="4011345"/>
            <a:ext cx="2304605" cy="24749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4090" y="3501008"/>
            <a:ext cx="119622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Демокрит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150" y="6486258"/>
            <a:ext cx="107061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Гераклит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700808"/>
            <a:ext cx="5832648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Первые представления об изменяемости органического мира во времени, то есть эволюции были сформулированы античными философами (Гераклит, Эмпедокл, </a:t>
            </a:r>
            <a:r>
              <a:rPr lang="ru-RU" sz="2400" b="1" dirty="0" err="1" smtClean="0"/>
              <a:t>Демокрит</a:t>
            </a:r>
            <a:r>
              <a:rPr lang="ru-RU" sz="2400" b="1" dirty="0" smtClean="0"/>
              <a:t> и другие). Эти эволюционные представления хотя и носили чисто умозрительный характер, основывались они на имеющихся к тому времени фактических сведениях.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722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7904" y="1268760"/>
            <a:ext cx="4972050" cy="4525963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96838" indent="39688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100" b="1" dirty="0" smtClean="0"/>
              <a:t>Важную роль в этом отношении сыграли труды </a:t>
            </a:r>
            <a:r>
              <a:rPr lang="ru-RU" sz="3100" b="1" dirty="0" smtClean="0">
                <a:solidFill>
                  <a:srgbClr val="C00000"/>
                </a:solidFill>
              </a:rPr>
              <a:t>Аристотеля</a:t>
            </a:r>
            <a:r>
              <a:rPr lang="ru-RU" sz="3100" b="1" dirty="0" smtClean="0"/>
              <a:t>, который разработал теорию постепенного развития живых форм, нашедшей свое отражение в лестнице существ, на ступенях которой располагаются организмы в соответствии с достигнутым ими уровнем организации. Однако идея лестницы существ  была далека от идеи развития: высшие ступени не воспринимались как продукт развития низших.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100" name="Picture 2" descr="D:\ЛАРИСА\биология\9 класс\фото к урокам\220px-Aristoteles_Louv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68760"/>
            <a:ext cx="3312368" cy="4452590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5371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ПРЕДСТАВЛЕНИЯ О РАЗВИТИИ ЖИВОЙ ПРИРОДЫ В ДОДАРВИНОВСКОМ ПЕРИОДЕ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Средневековье (V-XV в.) </a:t>
            </a:r>
            <a:r>
              <a:rPr lang="ru-RU" b="1" dirty="0" smtClean="0">
                <a:solidFill>
                  <a:schemeClr val="bg1"/>
                </a:solidFill>
              </a:rPr>
              <a:t>характеризуется господством мистики, общим упадком культуры, науки и искусства. В этот период в естествознании господствовали метафизические взгляды на природу как нечто застывшее и неизменное.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Согласно Ветхому Завету, все существующие виды организмов, включая человека, были созданы Богом (креационизм от лат. </a:t>
            </a:r>
            <a:r>
              <a:rPr lang="ru-RU" b="1" dirty="0" err="1" smtClean="0">
                <a:solidFill>
                  <a:schemeClr val="bg1"/>
                </a:solidFill>
              </a:rPr>
              <a:t>креацио</a:t>
            </a:r>
            <a:r>
              <a:rPr lang="ru-RU" b="1" dirty="0" smtClean="0">
                <a:solidFill>
                  <a:schemeClr val="bg1"/>
                </a:solidFill>
              </a:rPr>
              <a:t> – сотворение – концепция постоянства видов) и продолжали существовать без изменений.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8" y="1484785"/>
            <a:ext cx="4614862" cy="439248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6838" indent="39688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С наступлением эпохи Возрождения начинается подъем культуры и науки. Развивается естествознание. </a:t>
            </a:r>
            <a:r>
              <a:rPr lang="ru-RU" b="1" dirty="0" smtClean="0"/>
              <a:t>Непрерывное накопление сведений о видовом составе растительного и животного мира вызвало необходимость классифицировать огромный материал. </a:t>
            </a:r>
            <a:endParaRPr lang="ru-RU" b="1" dirty="0" smtClean="0"/>
          </a:p>
          <a:p>
            <a:pPr marL="96838" indent="39688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Английский </a:t>
            </a:r>
            <a:r>
              <a:rPr lang="ru-RU" b="1" dirty="0" smtClean="0"/>
              <a:t>биолог </a:t>
            </a:r>
            <a:r>
              <a:rPr lang="ru-RU" b="1" dirty="0" smtClean="0">
                <a:solidFill>
                  <a:srgbClr val="C00000"/>
                </a:solidFill>
              </a:rPr>
              <a:t>Дж. </a:t>
            </a:r>
            <a:r>
              <a:rPr lang="ru-RU" b="1" dirty="0" smtClean="0">
                <a:solidFill>
                  <a:srgbClr val="C00000"/>
                </a:solidFill>
              </a:rPr>
              <a:t>Рей</a:t>
            </a:r>
            <a:r>
              <a:rPr lang="ru-RU" b="1" dirty="0" smtClean="0"/>
              <a:t>, описывая свыше </a:t>
            </a:r>
          </a:p>
          <a:p>
            <a:pPr marL="96838" indent="39688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18 600 видов растений в «Истории растений», в первые ввел понятия </a:t>
            </a:r>
            <a:r>
              <a:rPr lang="ru-RU" b="1" dirty="0" smtClean="0">
                <a:solidFill>
                  <a:srgbClr val="C00000"/>
                </a:solidFill>
              </a:rPr>
              <a:t>«вид»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«род».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6148" name="Picture 3" descr="D:\ЛАРИСА\биология\9 класс\фото к урокам\200px-John_Ray_from_N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84784"/>
            <a:ext cx="3495551" cy="4396904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61215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76213" indent="369888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Первые системы ботаников и зоологов XVI-XVII столетий имели преимущественно искусственный характер: классификации основывались не на родстве видов, а на их сходстве по наиболее четко различимым внешним формальным признакам. Всеобъемлющую для того времени «Систему природы» (1735) предложил великий шведский натуралист  </a:t>
            </a:r>
            <a:r>
              <a:rPr lang="ru-RU" b="1" dirty="0" smtClean="0">
                <a:solidFill>
                  <a:srgbClr val="C00000"/>
                </a:solidFill>
              </a:rPr>
              <a:t>К. </a:t>
            </a:r>
            <a:r>
              <a:rPr lang="ru-RU" b="1" dirty="0" smtClean="0">
                <a:solidFill>
                  <a:srgbClr val="C00000"/>
                </a:solidFill>
              </a:rPr>
              <a:t>Линней</a:t>
            </a:r>
            <a:r>
              <a:rPr lang="ru-RU" b="1" dirty="0" smtClean="0"/>
              <a:t>. </a:t>
            </a:r>
            <a:endParaRPr lang="ru-RU" b="1" dirty="0" smtClean="0"/>
          </a:p>
          <a:p>
            <a:pPr marL="176213" indent="369888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За </a:t>
            </a:r>
            <a:r>
              <a:rPr lang="ru-RU" b="1" dirty="0" smtClean="0"/>
              <a:t>единицу классификации он принял вид – совокупность особей, сходных по строению. </a:t>
            </a:r>
            <a:r>
              <a:rPr lang="ru-RU" b="1" dirty="0" smtClean="0"/>
              <a:t>Виды объединялись в роды, роды – в отряды, отряды – в классы (порядки). В системе природы он выделил три царства: Растения, Животные и Минералы.</a:t>
            </a:r>
          </a:p>
        </p:txBody>
      </p:sp>
    </p:spTree>
    <p:extLst>
      <p:ext uri="{BB962C8B-B14F-4D97-AF65-F5344CB8AC3E}">
        <p14:creationId xmlns:p14="http://schemas.microsoft.com/office/powerpoint/2010/main" val="77201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038600" cy="3400425"/>
          </a:xfrm>
        </p:spPr>
        <p:txBody>
          <a:bodyPr>
            <a:normAutofit/>
          </a:bodyPr>
          <a:lstStyle/>
          <a:p>
            <a:pPr marL="176213" indent="-3968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Одна из крупных заслуг его – введение </a:t>
            </a:r>
            <a:r>
              <a:rPr lang="ru-RU" b="1" dirty="0" smtClean="0">
                <a:solidFill>
                  <a:srgbClr val="FFFF00"/>
                </a:solidFill>
              </a:rPr>
              <a:t>бинарной номенклатуры</a:t>
            </a:r>
            <a:r>
              <a:rPr lang="ru-RU" b="1" dirty="0" smtClean="0"/>
              <a:t>, которая и  поныне используется в биологии.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/>
          </a:p>
        </p:txBody>
      </p:sp>
      <p:pic>
        <p:nvPicPr>
          <p:cNvPr id="8196" name="Picture 2" descr="D:\ЛАРИСА\биология\9 класс\фото к урокам\линн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76672"/>
            <a:ext cx="3486150" cy="4525962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1331640" y="5085184"/>
            <a:ext cx="1638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К. Линней</a:t>
            </a:r>
          </a:p>
        </p:txBody>
      </p:sp>
    </p:spTree>
    <p:extLst>
      <p:ext uri="{BB962C8B-B14F-4D97-AF65-F5344CB8AC3E}">
        <p14:creationId xmlns:p14="http://schemas.microsoft.com/office/powerpoint/2010/main" val="278216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СТОРОННИКИ ТРАНСФОРМИЗМА</a:t>
            </a:r>
            <a:endParaRPr lang="ru-RU" sz="3200" dirty="0">
              <a:effectLst/>
            </a:endParaRPr>
          </a:p>
        </p:txBody>
      </p:sp>
      <p:pic>
        <p:nvPicPr>
          <p:cNvPr id="9220" name="Picture 3" descr="D:\ЛАРИСА\биология\9 класс\фото к урокам\200px-Buffon_1707-1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578"/>
            <a:ext cx="3240360" cy="43326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1328579"/>
            <a:ext cx="5040560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Значительный вклад в развитие эволюционного учения в XVII-XIX вв. внесли сторонники трансформизма – французские естествоиспытатели </a:t>
            </a:r>
            <a:r>
              <a:rPr lang="ru-RU" sz="2000" b="1" dirty="0" err="1" smtClean="0"/>
              <a:t>Ж.Бюффон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Э.Жоффруа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Сент-Илер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Бюффон  Жорж Луи </a:t>
            </a:r>
            <a:r>
              <a:rPr lang="ru-RU" sz="2000" b="1" dirty="0" err="1" smtClean="0"/>
              <a:t>Леклерк</a:t>
            </a:r>
            <a:r>
              <a:rPr lang="ru-RU" sz="2000" b="1" dirty="0" smtClean="0"/>
              <a:t> (1707 – 1788) в своих сочинениях  обратил внимание на единство плана строения позвоночных, включая человека, и пришел к заключению, что человек и обезьяна имеют общее происхождение.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1941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404664"/>
            <a:ext cx="4536504" cy="370100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indent="0" algn="just" eaLnBrk="1" hangingPunct="1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Жоффруа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Сент-Илер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Этьенн</a:t>
            </a:r>
            <a:r>
              <a:rPr lang="ru-RU" b="1" dirty="0" smtClean="0">
                <a:solidFill>
                  <a:srgbClr val="C00000"/>
                </a:solidFill>
              </a:rPr>
              <a:t> (1772 – 1844) </a:t>
            </a:r>
            <a:r>
              <a:rPr lang="ru-RU" b="1" dirty="0" smtClean="0"/>
              <a:t>разработал учение о единстве  плана строения животных, которое рассматривал как показатель общности их происхождения.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44" name="Picture 3" descr="D:\ЛАРИСА\биология\9 класс\фото к урокам\200px-Geoffroy_Saint_Hilaire,_Etienne_cropp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04664"/>
            <a:ext cx="3857625" cy="4667250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3754091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709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Апекс</vt:lpstr>
      <vt:lpstr>История эволюционных  идей</vt:lpstr>
      <vt:lpstr>Презентация PowerPoint</vt:lpstr>
      <vt:lpstr>Презентация PowerPoint</vt:lpstr>
      <vt:lpstr>ПРЕДСТАВЛЕНИЯ О РАЗВИТИИ ЖИВОЙ ПРИРОДЫ В ДОДАРВИНОВСКОМ ПЕРИОДЕ</vt:lpstr>
      <vt:lpstr>Презентация PowerPoint</vt:lpstr>
      <vt:lpstr>Презентация PowerPoint</vt:lpstr>
      <vt:lpstr>Презентация PowerPoint</vt:lpstr>
      <vt:lpstr>СТОРОННИКИ ТРАНСФОРМИЗМА</vt:lpstr>
      <vt:lpstr>Презентация PowerPoint</vt:lpstr>
      <vt:lpstr>Презентация PowerPoint</vt:lpstr>
      <vt:lpstr>ПЕРВАЯ ЭВОЛЮЦИОННАЯ ТЕОРИЯ</vt:lpstr>
      <vt:lpstr>Выводы урока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эволюционных  идей</dc:title>
  <dc:creator>user</dc:creator>
  <cp:lastModifiedBy>user</cp:lastModifiedBy>
  <cp:revision>4</cp:revision>
  <dcterms:created xsi:type="dcterms:W3CDTF">2017-09-02T05:48:58Z</dcterms:created>
  <dcterms:modified xsi:type="dcterms:W3CDTF">2017-09-02T06:29:14Z</dcterms:modified>
</cp:coreProperties>
</file>