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3" r:id="rId7"/>
    <p:sldId id="260" r:id="rId8"/>
    <p:sldId id="261" r:id="rId9"/>
    <p:sldId id="264" r:id="rId10"/>
    <p:sldId id="268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 varScale="1">
        <p:scale>
          <a:sx n="70" d="100"/>
          <a:sy n="70" d="100"/>
        </p:scale>
        <p:origin x="-5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4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Муниципальное автономное дошкольное образовательное учреждение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r>
              <a:rPr lang="ru-RU" sz="1400" b="1" dirty="0" err="1">
                <a:latin typeface="Times New Roman"/>
                <a:ea typeface="Calibri"/>
                <a:cs typeface="Times New Roman"/>
              </a:rPr>
              <a:t>Снежинского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 городского округа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r>
              <a:rPr lang="ru-RU" sz="1400" b="1" dirty="0">
                <a:latin typeface="Times New Roman"/>
                <a:ea typeface="Calibri"/>
                <a:cs typeface="Times New Roman"/>
              </a:rPr>
              <a:t>«Детский сад комбинированного вида №1»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124744"/>
            <a:ext cx="8928992" cy="5472608"/>
          </a:xfrm>
        </p:spPr>
        <p:txBody>
          <a:bodyPr>
            <a:normAutofit/>
          </a:bodyPr>
          <a:lstStyle/>
          <a:p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«Веселая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Ребусня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 детей подготовительной группы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6 до 7 лет)</a:t>
            </a: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Кондратьева Н.С.,</a:t>
            </a:r>
          </a:p>
          <a:p>
            <a:pPr algn="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высшей квалификационной категории</a:t>
            </a:r>
          </a:p>
          <a:p>
            <a:pPr algn="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Снежинск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8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01317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Погода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9" y="332656"/>
            <a:ext cx="897286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32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229200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Света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514361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Таня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29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2427"/>
            <a:ext cx="5663117" cy="422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22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25144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Валентина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1816"/>
            <a:ext cx="754569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7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Задачи: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53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0"/>
            <a:ext cx="9144000" cy="685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6017"/>
            <a:ext cx="4468813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94030" y="240079"/>
            <a:ext cx="3432175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028617"/>
            <a:ext cx="50943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0"/>
            <a:endParaRPr lang="ru-RU" sz="8800" b="1" dirty="0">
              <a:solidFill>
                <a:srgbClr val="FF0000"/>
              </a:solidFill>
              <a:latin typeface="Comic Sans MS" pitchFamily="66" charset="0"/>
            </a:endParaRPr>
          </a:p>
          <a:p>
            <a:pPr lvl="0"/>
            <a:r>
              <a:rPr lang="ru-RU" sz="8800" b="1" dirty="0" smtClean="0">
                <a:solidFill>
                  <a:srgbClr val="FF0000"/>
                </a:solidFill>
                <a:latin typeface="Comic Sans MS" pitchFamily="66" charset="0"/>
              </a:rPr>
              <a:t>РЕБУСЫ</a:t>
            </a:r>
            <a:endParaRPr lang="ru-RU" sz="8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-387424"/>
            <a:ext cx="321803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21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3162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171400"/>
            <a:ext cx="321310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2851448"/>
            <a:ext cx="6280150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39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87424"/>
            <a:ext cx="564033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48680"/>
            <a:ext cx="817240" cy="81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66" y="2204864"/>
            <a:ext cx="3743268" cy="446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74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97152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Столица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/>
          <a:stretch/>
        </p:blipFill>
        <p:spPr bwMode="auto">
          <a:xfrm>
            <a:off x="1979712" y="404664"/>
            <a:ext cx="499810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76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36" y="0"/>
            <a:ext cx="9178336" cy="69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659740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816350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88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365104"/>
            <a:ext cx="8229600" cy="1791072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Горох 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0" y="764704"/>
            <a:ext cx="7776864" cy="197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64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Королева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268203" cy="385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84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48</Words>
  <Application>Microsoft Office PowerPoint</Application>
  <PresentationFormat>Экран (4:3)</PresentationFormat>
  <Paragraphs>31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Муниципальное автономное дошкольное образовательное учреждение Снежинского городского округа «Детский сад комбинированного вида №1» </vt:lpstr>
      <vt:lpstr>Цель:</vt:lpstr>
      <vt:lpstr>    </vt:lpstr>
      <vt:lpstr>Презентация PowerPoint</vt:lpstr>
      <vt:lpstr>Презентация PowerPoint</vt:lpstr>
      <vt:lpstr>Столица</vt:lpstr>
      <vt:lpstr> </vt:lpstr>
      <vt:lpstr>Горох </vt:lpstr>
      <vt:lpstr>Королева</vt:lpstr>
      <vt:lpstr>Погода</vt:lpstr>
      <vt:lpstr>Света</vt:lpstr>
      <vt:lpstr>Таня</vt:lpstr>
      <vt:lpstr>Валентина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Снежинского городского округа «Детский сад комбинированного вида №1» </dc:title>
  <dc:creator>1</dc:creator>
  <cp:lastModifiedBy>User</cp:lastModifiedBy>
  <cp:revision>9</cp:revision>
  <dcterms:created xsi:type="dcterms:W3CDTF">2020-01-27T07:33:39Z</dcterms:created>
  <dcterms:modified xsi:type="dcterms:W3CDTF">2020-01-29T12:28:21Z</dcterms:modified>
</cp:coreProperties>
</file>