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5" r:id="rId9"/>
    <p:sldId id="264" r:id="rId10"/>
    <p:sldId id="266" r:id="rId11"/>
    <p:sldId id="262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Техника безопасности при встрече с животными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СОШ 2 п. г. Т. Уренгой </a:t>
            </a:r>
            <a:r>
              <a:rPr lang="ru-RU" dirty="0" err="1" smtClean="0"/>
              <a:t>Пуровского</a:t>
            </a:r>
            <a:r>
              <a:rPr lang="ru-RU" dirty="0" smtClean="0"/>
              <a:t> р-на ЯНАО </a:t>
            </a:r>
          </a:p>
          <a:p>
            <a:r>
              <a:rPr lang="ru-RU" dirty="0" err="1" smtClean="0"/>
              <a:t>Белькова</a:t>
            </a:r>
            <a:r>
              <a:rPr lang="ru-RU" dirty="0" smtClean="0"/>
              <a:t> М. 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006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I:\ТБ\ТБ с животными\hello_html_m181256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7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I:\ТБ\ТБ с животным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99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I:\ТБ\ТБ с животными\iLTLMVO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8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I:\ТБ\ТБ с животными\fbff079eed980d50071470f8e0131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2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I:\ТБ\ТБ с животными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9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:\ТБ\ТБ с животными\1408995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8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I:\ТБ\ТБ с животными\df9e3df0592ee5728b04ff4bc592d3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4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I:\ТБ\ТБ с животными\dlb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7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I:\ТБ\ТБ с животными\i2AU7XR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92"/>
            <a:ext cx="8424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66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I:\ТБ\ТБ с животными\i6L3SMI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9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I:\ТБ\ТБ с животными\sob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6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I:\ТБ\ТБ с животными\screen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23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Техника безопасности при встрече с животными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при встрече с животными</dc:title>
  <dc:creator>Белькова Маргарита Александровна</dc:creator>
  <cp:lastModifiedBy>Белькова Маргарита Александровна</cp:lastModifiedBy>
  <cp:revision>3</cp:revision>
  <dcterms:created xsi:type="dcterms:W3CDTF">2021-08-30T05:42:49Z</dcterms:created>
  <dcterms:modified xsi:type="dcterms:W3CDTF">2021-08-30T05:59:44Z</dcterms:modified>
</cp:coreProperties>
</file>