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5" r:id="rId2"/>
    <p:sldId id="295" r:id="rId3"/>
    <p:sldId id="276" r:id="rId4"/>
    <p:sldId id="283" r:id="rId5"/>
    <p:sldId id="296" r:id="rId6"/>
    <p:sldId id="281" r:id="rId7"/>
    <p:sldId id="285" r:id="rId8"/>
    <p:sldId id="286" r:id="rId9"/>
    <p:sldId id="271" r:id="rId10"/>
    <p:sldId id="282" r:id="rId11"/>
    <p:sldId id="293" r:id="rId12"/>
    <p:sldId id="287" r:id="rId13"/>
    <p:sldId id="268" r:id="rId14"/>
    <p:sldId id="297" r:id="rId15"/>
    <p:sldId id="289" r:id="rId16"/>
    <p:sldId id="290" r:id="rId17"/>
    <p:sldId id="291" r:id="rId18"/>
    <p:sldId id="292" r:id="rId19"/>
    <p:sldId id="294" r:id="rId20"/>
    <p:sldId id="299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99FFCC"/>
    <a:srgbClr val="33CC33"/>
    <a:srgbClr val="000066"/>
    <a:srgbClr val="336600"/>
    <a:srgbClr val="008000"/>
    <a:srgbClr val="A11A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3BC-A1E4-4D86-918A-02EEC13B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5ECF-2653-44C8-BA3B-C69ADB48D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A035-F804-459E-BE3F-905F1B755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A431-B2F3-43E3-9AA0-FAA641FDC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7C76-EA51-4842-BF34-1AE22C3CC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19A4-D75E-433C-8606-A0D97471C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D078-A3FD-44E5-84D0-D64D08EA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FAB5-5125-4CC2-8ED0-CACE0E324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96A5-35DD-44D4-8F62-469F04704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4DDA-222D-4CCB-A2E4-238D40B9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D0BD9-6E83-44B8-8EB8-3F6A856A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D863122-75C1-4DB2-9C6F-2B26BEF9E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&#1087;&#1077;&#1089;&#1077;&#1085;&#1082;&#1072;%20&#1086;%20&#1079;&#1076;&#1086;&#1088;&#1086;&#1074;&#1100;&#1077;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AppData/Local/Temp/Rar$DIa0.915/&#1089;&#1084;&#1077;&#1096;&#1072;&#1088;&#1080;&#1082;&#1080;%20&#1072;&#1079;&#1073;&#1091;&#1082;&#1072;%20&#1079;&#1076;&#1086;&#1088;&#1086;&#1074;&#1100;&#1103;/Kopatjich.i.poslednij.bochenok.mjeda.avi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wmf"/><Relationship Id="rId10" Type="http://schemas.openxmlformats.org/officeDocument/2006/relationships/image" Target="../media/image36.gif"/><Relationship Id="rId4" Type="http://schemas.openxmlformats.org/officeDocument/2006/relationships/image" Target="../media/image30.wmf"/><Relationship Id="rId9" Type="http://schemas.openxmlformats.org/officeDocument/2006/relationships/image" Target="../media/image35.gif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06-poliklinika_kota_leopolda.mp3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../AppData/Local/Temp/Rar$DIa0.915/&#1089;&#1084;&#1077;&#1096;&#1072;&#1088;&#1080;&#1082;&#1080;%20&#1072;&#1079;&#1073;&#1091;&#1082;&#1072;%20&#1079;&#1076;&#1086;&#1088;&#1086;&#1074;&#1100;&#1103;/Skashi.mikrobam.NET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до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268413"/>
            <a:ext cx="32686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059113" y="2133600"/>
            <a:ext cx="4371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Как здоровым стать.</a:t>
            </a:r>
          </a:p>
        </p:txBody>
      </p:sp>
      <p:pic>
        <p:nvPicPr>
          <p:cNvPr id="13316" name="Picture 8" descr="рис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292600"/>
            <a:ext cx="15319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рис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933825"/>
            <a:ext cx="1881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есенка о здоровь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2875" y="60007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929063" y="6357938"/>
            <a:ext cx="2714625" cy="500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92150"/>
            <a:ext cx="8510588" cy="1223963"/>
          </a:xfrm>
        </p:spPr>
        <p:txBody>
          <a:bodyPr/>
          <a:lstStyle/>
          <a:p>
            <a:pPr>
              <a:defRPr/>
            </a:pPr>
            <a:r>
              <a:rPr lang="ru-RU" sz="5400" b="1" smtClean="0">
                <a:solidFill>
                  <a:srgbClr val="FF9900"/>
                </a:solidFill>
                <a:latin typeface="Times New Roman" pitchFamily="18" charset="0"/>
              </a:rPr>
              <a:t>Объясни смысл:</a:t>
            </a:r>
          </a:p>
        </p:txBody>
      </p:sp>
      <p:sp>
        <p:nvSpPr>
          <p:cNvPr id="2355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420938"/>
            <a:ext cx="8540750" cy="3678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Мельница живет водою, </a:t>
            </a:r>
          </a:p>
          <a:p>
            <a:pPr algn="ctr">
              <a:buFont typeface="Wingdings" pitchFamily="2" charset="2"/>
              <a:buNone/>
            </a:pPr>
            <a:r>
              <a:rPr lang="ru-RU" sz="5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а человек едою.</a:t>
            </a: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24581" name="Picture 8" descr="гшн78еа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Deti7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  </a:t>
            </a:r>
            <a:r>
              <a:rPr lang="ru-RU" b="1">
                <a:solidFill>
                  <a:srgbClr val="FF0066"/>
                </a:solidFill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/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32" descr="j029093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35" descr="j043163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6627" name="Picture 4" descr="hello_html_5bdaa9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3708400" y="4724400"/>
            <a:ext cx="2016125" cy="1163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золота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2374900" cy="1665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дороже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2519362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0042E-6 L -0.62222 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9223E-7 L 0.2126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93E-6 L 0.16007 -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406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2555875" y="2852738"/>
            <a:ext cx="1474788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теле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4140200" y="836613"/>
            <a:ext cx="2738438" cy="1298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здоровом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763713" y="4797425"/>
            <a:ext cx="1355725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дух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4500563" y="3573463"/>
            <a:ext cx="3419475" cy="1376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здоровый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4168E-6 L -0.07101 -0.05251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6623E-7 L -0.40174 0.14688 " pathEditMode="relative" ptsTypes="AA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6005E-6 L -0.17136 0.05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64168E-6 L 0.48039 0.05251 " pathEditMode="relative" ptsTypes="AA">
                                      <p:cBhvr>
                                        <p:cTn id="12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5" grpId="0" animBg="1"/>
      <p:bldP spid="583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979613" y="2852738"/>
            <a:ext cx="24511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чистота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3275012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здоровья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5148263" y="5229225"/>
            <a:ext cx="2357437" cy="1087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залог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59958E-6 L -0.15764 -0.28314 " pathEditMode="relative" ptsTypes="AA"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7104E-6 L -0.21059 0.48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6232E-6 L -0.37812 -0.33588 " pathEditMode="relative" ptsTypes="AA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6084888" y="1268413"/>
            <a:ext cx="1331912" cy="10874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моё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763713" y="3357563"/>
            <a:ext cx="2627312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5724525" y="3500438"/>
            <a:ext cx="431800" cy="658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331913" y="1052513"/>
            <a:ext cx="1636712" cy="1303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руках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6011863" y="4941888"/>
            <a:ext cx="1800225" cy="1231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моих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70021E-6 L -0.62204 -0.09438 " pathEditMode="relative" ptsTypes="AA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182E-6 L -0.11215 -0.22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2908E-6 L -0.29132 -0.07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6787E-6 L -0.20868 -0.320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3653E-6 L 0.45399 0.46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9900"/>
                </a:solidFill>
                <a:effectLst/>
                <a:latin typeface="Times New Roman" pitchFamily="18" charset="0"/>
              </a:rPr>
              <a:t>Секреты ЗДОРОВЬЯ:</a:t>
            </a:r>
          </a:p>
        </p:txBody>
      </p:sp>
      <p:sp>
        <p:nvSpPr>
          <p:cNvPr id="3174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5207000" cy="36972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1. Режим дня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2. Правильное питание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3. Полезные привычки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4. Гигиена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5. Физические упражнения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6. Хорошее настроение</a:t>
            </a:r>
          </a:p>
        </p:txBody>
      </p:sp>
      <p:pic>
        <p:nvPicPr>
          <p:cNvPr id="31747" name="Picture 4" descr="186224_html_506890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412875"/>
            <a:ext cx="34559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</a:rPr>
              <a:t>Вы любите сказки?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876925"/>
            <a:ext cx="8540750" cy="79216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b="1" smtClean="0">
                <a:solidFill>
                  <a:srgbClr val="000066"/>
                </a:solidFill>
                <a:latin typeface="Times New Roman" pitchFamily="18" charset="0"/>
              </a:rPr>
              <a:t>В одной сказочной стране…</a:t>
            </a:r>
          </a:p>
        </p:txBody>
      </p:sp>
      <p:pic>
        <p:nvPicPr>
          <p:cNvPr id="14339" name="Picture 4" descr="vr7F8y-RJ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6708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Text Box 7"/>
          <p:cNvGrpSpPr>
            <a:grpSpLocks/>
          </p:cNvGrpSpPr>
          <p:nvPr/>
        </p:nvGrpSpPr>
        <p:grpSpPr bwMode="auto">
          <a:xfrm>
            <a:off x="827088" y="890588"/>
            <a:ext cx="7273925" cy="584200"/>
            <a:chOff x="521" y="561"/>
            <a:chExt cx="4582" cy="368"/>
          </a:xfrm>
        </p:grpSpPr>
        <p:pic>
          <p:nvPicPr>
            <p:cNvPr id="32774" name="Text Box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2" y="561"/>
              <a:ext cx="45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Text Box 3"/>
            <p:cNvSpPr txBox="1">
              <a:spLocks noChangeArrowheads="1"/>
            </p:cNvSpPr>
            <p:nvPr/>
          </p:nvSpPr>
          <p:spPr bwMode="auto">
            <a:xfrm>
              <a:off x="521" y="562"/>
              <a:ext cx="45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>
                  <a:solidFill>
                    <a:schemeClr val="bg1"/>
                  </a:solidFill>
                  <a:latin typeface="Arial Black" pitchFamily="34" charset="0"/>
                </a:rPr>
                <a:t>“Светофор”</a:t>
              </a:r>
            </a:p>
          </p:txBody>
        </p:sp>
      </p:grpSp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16113"/>
            <a:ext cx="34639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5148263" y="3500438"/>
            <a:ext cx="3671887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Calibri" pitchFamily="34" charset="0"/>
              </a:rPr>
              <a:t>Часть сообщений была полезна</a:t>
            </a:r>
          </a:p>
          <a:p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076825" y="1989138"/>
            <a:ext cx="34559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Calibri" pitchFamily="34" charset="0"/>
              </a:rPr>
              <a:t>Не буду пользоваться советами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5148263" y="4797425"/>
            <a:ext cx="3168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Calibri" pitchFamily="34" charset="0"/>
              </a:rPr>
              <a:t>Я узнал много нового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88913"/>
            <a:ext cx="8893175" cy="6453187"/>
          </a:xfrm>
        </p:spPr>
      </p:pic>
      <p:pic>
        <p:nvPicPr>
          <p:cNvPr id="5" name="06-poliklinik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0263" y="6072188"/>
            <a:ext cx="4079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cs typeface="+mn-cs"/>
              </a:rPr>
              <a:t>СУТУЛЫЙ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КРЕПКИЙ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НЕУКЛЮЖИЙ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ВЫСОКИЙ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ХУДОЙ</a:t>
            </a: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cs typeface="+mn-cs"/>
              </a:rPr>
              <a:t>ГОРБАТЫЙ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БЛЕДНЫЙ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ХИЛЫЙ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НИЗКИЙ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ТОЛСТЫЙ</a:t>
            </a: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cs typeface="+mn-cs"/>
              </a:rPr>
              <a:t>СТРОЙНЫЙ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СИЛЬНЫЙ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ЛОВКИЙ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БОДРЫЙ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ЭНЕРГИЧНЫЙ</a:t>
            </a:r>
          </a:p>
          <a:p>
            <a:pPr algn="ctr">
              <a:defRPr/>
            </a:pPr>
            <a:r>
              <a:rPr lang="ru-RU" sz="2800" b="1">
                <a:cs typeface="+mn-cs"/>
              </a:rPr>
              <a:t>ВЕСЕЛЫЙ</a:t>
            </a: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  <a:p>
            <a:pPr algn="ctr">
              <a:defRPr/>
            </a:pPr>
            <a:endParaRPr lang="ru-RU" sz="2800" b="1">
              <a:cs typeface="+mn-cs"/>
            </a:endParaRP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ЗДОРОВЫЙ ЧЕЛОВЕК – ЭТО … ЧЕЛОВЕК</a:t>
            </a:r>
          </a:p>
        </p:txBody>
      </p:sp>
      <p:pic>
        <p:nvPicPr>
          <p:cNvPr id="33806" name="Picture 14" descr="рис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04813"/>
            <a:ext cx="27209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mapb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cs typeface="+mn-cs"/>
              </a:rPr>
              <a:t>Соблюдай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cs typeface="+mn-cs"/>
              </a:rPr>
              <a:t>Больше</a:t>
            </a:r>
            <a:endParaRPr lang="ru-RU">
              <a:cs typeface="+mn-cs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cs typeface="+mn-cs"/>
              </a:rPr>
              <a:t>Нет вредным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cs typeface="+mn-cs"/>
              </a:rPr>
              <a:t>Правильно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50825" y="400526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cs typeface="+mn-cs"/>
              </a:rPr>
              <a:t>Закаляйся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0825" y="479742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cs typeface="+mn-cs"/>
              </a:rPr>
              <a:t>Сочетай</a:t>
            </a:r>
            <a:r>
              <a:rPr lang="ru-RU">
                <a:cs typeface="+mn-cs"/>
              </a:rPr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6405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cs typeface="+mn-cs"/>
              </a:rPr>
              <a:t>двигайся!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+mn-cs"/>
              </a:rPr>
              <a:t>труд и отдых!</a:t>
            </a:r>
            <a:r>
              <a:rPr lang="ru-RU" dirty="0">
                <a:cs typeface="+mn-cs"/>
              </a:rPr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cs typeface="+mn-cs"/>
              </a:rPr>
              <a:t>питайся!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cs typeface="+mn-cs"/>
              </a:rPr>
              <a:t>чистоту!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cs typeface="+mn-cs"/>
              </a:rPr>
              <a:t>привычкам!</a:t>
            </a:r>
            <a:r>
              <a:rPr lang="ru-RU">
                <a:cs typeface="+mn-cs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63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9098E-6 L -0.32674 0.325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17411" name="Picture 4" descr="htbv-lyz-pljhdmt-bvveybn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264"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11" name="Picture 7" descr="MainPanel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995738" y="18446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  <p:pic>
        <p:nvPicPr>
          <p:cNvPr id="18440" name="Picture 12" descr="гшн78еа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3252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57480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Больше двигайтесь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00113" y="3860800"/>
            <a:ext cx="746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«В путь – дорогу собирайся,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За здоровьем отправляйся»</a:t>
            </a:r>
          </a:p>
        </p:txBody>
      </p:sp>
      <p:pic>
        <p:nvPicPr>
          <p:cNvPr id="53256" name="Picture 8" descr="к65к6е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84438" y="4002088"/>
            <a:ext cx="22479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2033E-6 L 1.36545 -0.008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4275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0" y="925512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Привычки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95738" y="1844675"/>
            <a:ext cx="3960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«Я здоровье берегу,</a:t>
            </a:r>
          </a:p>
          <a:p>
            <a:pPr algn="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Сам себе я помогу»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042988" y="3933825"/>
            <a:ext cx="73453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Привычка - это то, что человек привык делать не задумываясь.</a:t>
            </a:r>
            <a:r>
              <a:rPr lang="ru-RU" sz="2800" b="1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8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4095750" cy="23574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Вредные привычки</a:t>
            </a:r>
          </a:p>
        </p:txBody>
      </p:sp>
      <p:sp>
        <p:nvSpPr>
          <p:cNvPr id="21506" name="WordArt 9"/>
          <p:cNvSpPr>
            <a:spLocks noChangeArrowheads="1" noChangeShapeType="1" noTextEdit="1"/>
          </p:cNvSpPr>
          <p:nvPr/>
        </p:nvSpPr>
        <p:spPr bwMode="auto">
          <a:xfrm>
            <a:off x="4643438" y="4724400"/>
            <a:ext cx="4333875" cy="1638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Полезные привычки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635375" y="476250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ЧИТАТЬ ЛЁЖА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563938" y="260350"/>
            <a:ext cx="2293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ЧИСТИТЬ ЗУБЫ </a:t>
            </a:r>
          </a:p>
          <a:p>
            <a:pPr algn="ctr"/>
            <a:r>
              <a:rPr lang="ru-RU" sz="2000" b="1">
                <a:solidFill>
                  <a:srgbClr val="FF0066"/>
                </a:solidFill>
              </a:rPr>
              <a:t>2 РАЗА В ДЕНЬ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348038" y="260350"/>
            <a:ext cx="280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СМОТРЕТЬ БЛИЗКО </a:t>
            </a:r>
          </a:p>
          <a:p>
            <a:pPr algn="ctr"/>
            <a:r>
              <a:rPr lang="ru-RU" sz="2000" b="1">
                <a:solidFill>
                  <a:srgbClr val="FF0066"/>
                </a:solidFill>
              </a:rPr>
              <a:t>ТЕЛЕВИЗОР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520950" y="188913"/>
            <a:ext cx="421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ПРОМЫВАТЬ ПО УТРАМ ГЛАЗА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276600" y="188913"/>
            <a:ext cx="2798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ТЕРЕТЬ ГЛАЗА </a:t>
            </a:r>
          </a:p>
          <a:p>
            <a:pPr algn="ctr"/>
            <a:r>
              <a:rPr lang="ru-RU" sz="2000" b="1">
                <a:solidFill>
                  <a:srgbClr val="FF0066"/>
                </a:solidFill>
              </a:rPr>
              <a:t>ГРЯЗНЫМИ РУКАМИ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124075" y="115888"/>
            <a:ext cx="504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ЧИТАТЬ ПРИ ХОРОШЕМ ОСВЕЩЕНИИ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843213" y="188913"/>
            <a:ext cx="379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КУШАТЬ ФРУКТЫ И ОВОЩИ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203575" y="188913"/>
            <a:ext cx="316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ЧАСТО ЕСТЬ СЛАДКОЕ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700338" y="188913"/>
            <a:ext cx="416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ГРЫЗТЬ РУЧКИ И КАРАНДАШИ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708400" y="26035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ЗАКАЛЯТЬСЯ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700338" y="188913"/>
            <a:ext cx="413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ГУЛЯТЬ НА СВЕЖЕМ ВОЗДУХЕ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771775" y="188913"/>
            <a:ext cx="385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НАДЕВАТЬ ЧУЖУЮ ОДЕЖДУ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563938" y="188913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ГРЫЗТЬ НОГТИ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059113" y="188913"/>
            <a:ext cx="308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КАТАТЬСЯ НА ЛЫЖАХ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260350"/>
            <a:ext cx="118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КУРИТЬ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771775" y="188913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МЫТЬ УШИ КАЖДЫЙ ДЕНЬ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771775" y="188913"/>
            <a:ext cx="358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УПОТРЕБЛЯТЬ АЛКОГОЛЬ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771775" y="188913"/>
            <a:ext cx="375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СМОТРЕТЬ НА ЯРКИЙ СВЕТ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411413" y="188913"/>
            <a:ext cx="422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ОБЕРЕГАТЬ ГЛАЗА ОТ УДАРОВ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35785E-6 L -0.36424 0.65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47583E-6 L 0.33143 0.651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35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1.47583E-6 L -0.37378 0.567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35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8545E-6 L 0.26944 0.61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35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9.13717E-7 L -0.36562 0.4735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3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52672E-6 L 0.22795 0.558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3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2.28545E-6 L 0.2415 0.474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9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23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28545E-6 L -0.35399 0.422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3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8545E-6 L -0.30643 0.359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3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72334E-6 L 0.32743 0.4013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235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28545E-6 L 0.23872 0.3592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235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28545E-6 L -0.30521 0.3067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70" decel="100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decel="100000"/>
                                        <p:tgtEl>
                                          <p:spTgt spid="23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2.28545E-6 L -0.33177 0.2544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23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4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2.28545E-6 L 0.28021 0.3067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70" decel="100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770" decel="100000"/>
                                        <p:tgtEl>
                                          <p:spTgt spid="23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72334E-6 L -0.35625 0.1915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23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28545E-6 L 0.26285 0.2544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70" decel="100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770" decel="100000"/>
                                        <p:tgtEl>
                                          <p:spTgt spid="235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3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2.28545E-6 L -0.30625 0.14944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70" decel="100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770" decel="100000"/>
                                        <p:tgtEl>
                                          <p:spTgt spid="23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1" dur="77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3" dur="77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3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8545E-6 L -0.31545 0.09693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81000"/>
                            </p:stCondLst>
                            <p:childTnLst>
                              <p:par>
                                <p:cTn id="2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235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4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28545E-6 L 0.24931 0.20195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2" grpId="1"/>
      <p:bldP spid="23566" grpId="0"/>
      <p:bldP spid="23566" grpId="1"/>
      <p:bldP spid="23567" grpId="0"/>
      <p:bldP spid="23567" grpId="1"/>
      <p:bldP spid="23568" grpId="0"/>
      <p:bldP spid="23568" grpId="1"/>
      <p:bldP spid="23569" grpId="0"/>
      <p:bldP spid="23569" grpId="1"/>
      <p:bldP spid="23570" grpId="0"/>
      <p:bldP spid="23570" grpId="1"/>
      <p:bldP spid="23571" grpId="0"/>
      <p:bldP spid="23571" grpId="1"/>
      <p:bldP spid="23572" grpId="0"/>
      <p:bldP spid="23572" grpId="1"/>
      <p:bldP spid="23573" grpId="0"/>
      <p:bldP spid="23573" grpId="1"/>
      <p:bldP spid="23574" grpId="0"/>
      <p:bldP spid="23574" grpId="1"/>
      <p:bldP spid="23575" grpId="0"/>
      <p:bldP spid="23575" grpId="1"/>
      <p:bldP spid="23576" grpId="0"/>
      <p:bldP spid="23576" grpId="1"/>
      <p:bldP spid="23577" grpId="0"/>
      <p:bldP spid="23577" grpId="1"/>
      <p:bldP spid="23578" grpId="0"/>
      <p:bldP spid="23578" grpId="1"/>
      <p:bldP spid="23579" grpId="0"/>
      <p:bldP spid="23579" grpId="1"/>
      <p:bldP spid="23580" grpId="0"/>
      <p:bldP spid="23580" grpId="1"/>
      <p:bldP spid="23581" grpId="0"/>
      <p:bldP spid="23581" grpId="1"/>
      <p:bldP spid="23582" grpId="0"/>
      <p:bldP spid="23582" grpId="1"/>
      <p:bldP spid="23583" grpId="0"/>
      <p:bldP spid="23583" grpId="1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574</TotalTime>
  <Words>214</Words>
  <Application>Microsoft Office PowerPoint</Application>
  <PresentationFormat>Экран (4:3)</PresentationFormat>
  <Paragraphs>99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Wingdings</vt:lpstr>
      <vt:lpstr>Calibri</vt:lpstr>
      <vt:lpstr>Times New Roman</vt:lpstr>
      <vt:lpstr>Arial Black</vt:lpstr>
      <vt:lpstr>Облака</vt:lpstr>
      <vt:lpstr>Слайд 1</vt:lpstr>
      <vt:lpstr>Вы любите сказки?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Объясни смысл: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Секреты ЗДОРОВЬЯ:</vt:lpstr>
      <vt:lpstr>Слайд 20</vt:lpstr>
      <vt:lpstr>Слайд 21</vt:lpstr>
    </vt:vector>
  </TitlesOfParts>
  <Company>Benq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Александр</cp:lastModifiedBy>
  <cp:revision>32</cp:revision>
  <dcterms:created xsi:type="dcterms:W3CDTF">2010-10-13T17:51:54Z</dcterms:created>
  <dcterms:modified xsi:type="dcterms:W3CDTF">2017-11-08T17:46:01Z</dcterms:modified>
</cp:coreProperties>
</file>