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b398265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b398265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ab398265f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ab398265f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b398265f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b398265f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b398265f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b398265f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b398265f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b398265f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b398265f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ab398265f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b398265f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b398265f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b398265f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b398265f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Моё идеальное утро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0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CB9C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Цель: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300"/>
              <a:t>предложить пути по улучшению своего утра</a:t>
            </a:r>
            <a:endParaRPr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Задачи: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Проанализировать свое утро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Определить факторы повышающие настрой на хороший день и утро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Изучить психологическую литературу по данной теме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ru"/>
              <a:t>Вывести формулу хорошего начала дня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Проблема </a:t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6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что конкретно мешает  моему настроению быть отличным.</a:t>
            </a:r>
            <a:endParaRPr sz="2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Начало нового дня. </a:t>
            </a:r>
            <a:endParaRPr/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7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chemeClr val="dk1"/>
                </a:solidFill>
                <a:highlight>
                  <a:srgbClr val="FFFFFF"/>
                </a:highlight>
              </a:rPr>
              <a:t>Открыв глаза, не спешите резко вставать, но не стоит и засыпать обратно, обманывая организм. Дайте телу </a:t>
            </a:r>
            <a:r>
              <a:rPr lang="ru" sz="1900" u="sng">
                <a:solidFill>
                  <a:schemeClr val="dk1"/>
                </a:solidFill>
                <a:highlight>
                  <a:srgbClr val="FFFFFF"/>
                </a:highlight>
              </a:rPr>
              <a:t>ПЯТЬ МИНУТ</a:t>
            </a:r>
            <a:r>
              <a:rPr lang="ru" sz="1900">
                <a:solidFill>
                  <a:schemeClr val="dk1"/>
                </a:solidFill>
                <a:highlight>
                  <a:srgbClr val="FFFFFF"/>
                </a:highlight>
              </a:rPr>
              <a:t>, а пока приходите в себя и «долеживаете», постарайтесь распланировать день.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325" y="716625"/>
            <a:ext cx="4116975" cy="372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Впустите в комнату больше света</a:t>
            </a:r>
            <a:endParaRPr/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900">
                <a:solidFill>
                  <a:schemeClr val="dk1"/>
                </a:solidFill>
                <a:highlight>
                  <a:srgbClr val="FFFFFF"/>
                </a:highlight>
              </a:rPr>
              <a:t>Естественный свет положительно влияет на настроение и помогает быстрее проснуться.</a:t>
            </a:r>
            <a:r>
              <a:rPr lang="ru" sz="13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650" y="1232575"/>
            <a:ext cx="39999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Водный баланс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700">
                <a:solidFill>
                  <a:schemeClr val="dk1"/>
                </a:solidFill>
                <a:highlight>
                  <a:srgbClr val="FFFFFF"/>
                </a:highlight>
              </a:rPr>
              <a:t>Пейте воду сразу после сна. Так вы сигнализируете организму о пробуждении</a:t>
            </a:r>
            <a:endParaRPr sz="2800"/>
          </a:p>
        </p:txBody>
      </p:sp>
      <p:sp>
        <p:nvSpPr>
          <p:cNvPr id="96" name="Google Shape;96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2100" y="874275"/>
            <a:ext cx="4450200" cy="369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Настроение</a:t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200">
                <a:solidFill>
                  <a:schemeClr val="dk1"/>
                </a:solidFill>
                <a:highlight>
                  <a:srgbClr val="FFFFFF"/>
                </a:highlight>
              </a:rPr>
              <a:t>включите любимую музыку, не бойтесь подпевать и пританцовывать, пока чистите зубы, готовите завтрак и выбираете образ. Хорошее настроение и контрастный душ помогут окончательно проснуться.</a:t>
            </a:r>
            <a:endParaRPr sz="2300"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00" y="1289900"/>
            <a:ext cx="3999898" cy="3339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Завтрак</a:t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800">
                <a:solidFill>
                  <a:schemeClr val="dk1"/>
                </a:solidFill>
                <a:highlight>
                  <a:srgbClr val="FFFFFF"/>
                </a:highlight>
              </a:rPr>
              <a:t>уделяйте особенное внимание завтраку, так как от этого зависит результативность всего дня. </a:t>
            </a:r>
            <a:endParaRPr sz="2900"/>
          </a:p>
        </p:txBody>
      </p:sp>
      <p:sp>
        <p:nvSpPr>
          <p:cNvPr id="112" name="Google Shape;112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600" y="1017725"/>
            <a:ext cx="4520701" cy="35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