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Причины употребления алкоголя 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употребление алкоголь за компанию</c:v>
                </c:pt>
                <c:pt idx="1">
                  <c:v>Захотелось быть взрослым</c:v>
                </c:pt>
                <c:pt idx="2">
                  <c:v>ни когда не употреблял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</c:v>
                </c:pt>
                <c:pt idx="1">
                  <c:v>19</c:v>
                </c:pt>
                <c:pt idx="2">
                  <c:v>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употребление алкоголь за компанию</c:v>
                </c:pt>
                <c:pt idx="1">
                  <c:v>Захотелось быть взрослым</c:v>
                </c:pt>
                <c:pt idx="2">
                  <c:v>ни когда не употреблял</c:v>
                </c:pt>
              </c:strCache>
            </c:strRef>
          </c:cat>
          <c:val>
            <c:numRef>
              <c:f>Лист1!$C$2:$C$5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употребление алкоголь за компанию</c:v>
                </c:pt>
                <c:pt idx="1">
                  <c:v>Захотелось быть взрослым</c:v>
                </c:pt>
                <c:pt idx="2">
                  <c:v>ни когда не употреблял</c:v>
                </c:pt>
              </c:strCache>
            </c:strRef>
          </c:cat>
          <c:val>
            <c:numRef>
              <c:f>Лист1!$D$2:$D$5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298560"/>
        <c:axId val="209300096"/>
      </c:barChart>
      <c:catAx>
        <c:axId val="209298560"/>
        <c:scaling>
          <c:orientation val="minMax"/>
        </c:scaling>
        <c:delete val="0"/>
        <c:axPos val="b"/>
        <c:majorTickMark val="out"/>
        <c:minorTickMark val="none"/>
        <c:tickLblPos val="nextTo"/>
        <c:crossAx val="209300096"/>
        <c:crosses val="autoZero"/>
        <c:auto val="1"/>
        <c:lblAlgn val="ctr"/>
        <c:lblOffset val="100"/>
        <c:noMultiLvlLbl val="0"/>
      </c:catAx>
      <c:valAx>
        <c:axId val="209300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2985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Причины игровой зависимости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много свободного времени</c:v>
                </c:pt>
                <c:pt idx="1">
                  <c:v>дефицит общения</c:v>
                </c:pt>
                <c:pt idx="2">
                  <c:v>интерес к социальным сетям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</c:v>
                </c:pt>
                <c:pt idx="1">
                  <c:v>26</c:v>
                </c:pt>
                <c:pt idx="2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377920"/>
        <c:axId val="209379712"/>
      </c:barChart>
      <c:catAx>
        <c:axId val="209377920"/>
        <c:scaling>
          <c:orientation val="minMax"/>
        </c:scaling>
        <c:delete val="0"/>
        <c:axPos val="l"/>
        <c:majorTickMark val="out"/>
        <c:minorTickMark val="none"/>
        <c:tickLblPos val="nextTo"/>
        <c:crossAx val="209379712"/>
        <c:crosses val="autoZero"/>
        <c:auto val="1"/>
        <c:lblAlgn val="ctr"/>
        <c:lblOffset val="100"/>
        <c:noMultiLvlLbl val="0"/>
      </c:catAx>
      <c:valAx>
        <c:axId val="2093797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093779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Причины употребления алкоголя 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употребление алкоголь за компанию</c:v>
                </c:pt>
                <c:pt idx="1">
                  <c:v>Захотелось быть взрослым</c:v>
                </c:pt>
                <c:pt idx="2">
                  <c:v>ни когда не употреблял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</c:v>
                </c:pt>
                <c:pt idx="1">
                  <c:v>19</c:v>
                </c:pt>
                <c:pt idx="2">
                  <c:v>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употребление алкоголь за компанию</c:v>
                </c:pt>
                <c:pt idx="1">
                  <c:v>Захотелось быть взрослым</c:v>
                </c:pt>
                <c:pt idx="2">
                  <c:v>ни когда не употреблял</c:v>
                </c:pt>
              </c:strCache>
            </c:strRef>
          </c:cat>
          <c:val>
            <c:numRef>
              <c:f>Лист1!$C$2:$C$5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употребление алкоголь за компанию</c:v>
                </c:pt>
                <c:pt idx="1">
                  <c:v>Захотелось быть взрослым</c:v>
                </c:pt>
                <c:pt idx="2">
                  <c:v>ни когда не употреблял</c:v>
                </c:pt>
              </c:strCache>
            </c:strRef>
          </c:cat>
          <c:val>
            <c:numRef>
              <c:f>Лист1!$D$2:$D$5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679168"/>
        <c:axId val="132680704"/>
      </c:barChart>
      <c:catAx>
        <c:axId val="132679168"/>
        <c:scaling>
          <c:orientation val="minMax"/>
        </c:scaling>
        <c:delete val="0"/>
        <c:axPos val="b"/>
        <c:majorTickMark val="out"/>
        <c:minorTickMark val="none"/>
        <c:tickLblPos val="nextTo"/>
        <c:crossAx val="132680704"/>
        <c:crosses val="autoZero"/>
        <c:auto val="1"/>
        <c:lblAlgn val="ctr"/>
        <c:lblOffset val="100"/>
        <c:noMultiLvlLbl val="0"/>
      </c:catAx>
      <c:valAx>
        <c:axId val="132680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6791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471" y="179613"/>
            <a:ext cx="7754588" cy="3371851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профессиональное образовательное учреждение Саратовской области «Вольский технологический колледж»</a:t>
            </a:r>
            <a:b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Вредные привычки 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среди студенческой молодежи</a:t>
            </a:r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1757" y="4449203"/>
            <a:ext cx="5002302" cy="1992418"/>
          </a:xfrm>
        </p:spPr>
        <p:txBody>
          <a:bodyPr>
            <a:normAutofit/>
          </a:bodyPr>
          <a:lstStyle/>
          <a:p>
            <a:pPr algn="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работа/проект</a:t>
            </a:r>
          </a:p>
          <a:p>
            <a:pPr algn="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тудентки </a:t>
            </a:r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 31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Османова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Руководитель:</a:t>
            </a:r>
          </a:p>
          <a:p>
            <a:pPr algn="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Силина Н. А, преподаватель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656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873579"/>
            <a:ext cx="7886700" cy="530338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любишь себя и ценишь свое здоровье, ты скажешь «нет» всему, что может принести тебе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86" y="2987310"/>
            <a:ext cx="2881992" cy="301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27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72543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85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351064"/>
            <a:ext cx="7886700" cy="58258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путем анонимного анкетирования факторы риска, приводящие к появлению вредных привычек у студенческой молодежи.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Узнать, путем анкетирования процент молодых людей и девушек, уже имеющих вредные привычки.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 отношения к вредным привычкам путем анонимного анкетирования обучающихся колледжа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u="sng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основные сведения о вреде курения, алкоголя и игровой зависимости;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Доказать, что каждый несет ответственность за свою жизнь и здоровье будущего поколения.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37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706335"/>
            <a:ext cx="7886700" cy="4506685"/>
          </a:xfrm>
        </p:spPr>
        <p:txBody>
          <a:bodyPr/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исследования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Если подросток  будет знать о вредных привычках, их пагубном влиянии на здоровье, о последствиях, то это приведет к изменению его отношения к своему здоровью.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влияние вредных привычек на организм подростка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исследования: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сравнительный анализ научной литературы, исследование и сбор материала, анкетирование.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сокращение числа студентов имеющих вредные привычки за счет осознания им вредных последствий, сохранение и укрепление здоровья.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75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АЛКОГОЛЯ НА МОЛОДОЙ ОРГАНИЗМ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66271"/>
            <a:ext cx="6923314" cy="519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2200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НИКОТИНА НА МОЛОДОЙ ОРГАНИЗМ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" t="18809" r="41938" b="16429"/>
          <a:stretch/>
        </p:blipFill>
        <p:spPr bwMode="auto">
          <a:xfrm>
            <a:off x="1738993" y="1355272"/>
            <a:ext cx="5715000" cy="504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904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ИГРОВОЙ ЗАВИСИМОСТИ НА МОЛОДОЙ ОРГАНИЗМ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8628" r="3432" b="6536"/>
          <a:stretch/>
        </p:blipFill>
        <p:spPr bwMode="auto">
          <a:xfrm>
            <a:off x="1240990" y="1559379"/>
            <a:ext cx="7160060" cy="444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9018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1981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ВРЕДНЫХ ПРИВЫЧЕК СРЕДИ МОЛОДЕЖИ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966" y="1085849"/>
            <a:ext cx="5335816" cy="277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3" y="3726636"/>
            <a:ext cx="5056868" cy="29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86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132317357"/>
              </p:ext>
            </p:extLst>
          </p:nvPr>
        </p:nvGraphicFramePr>
        <p:xfrm>
          <a:off x="3407229" y="516391"/>
          <a:ext cx="5219700" cy="254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51707628"/>
              </p:ext>
            </p:extLst>
          </p:nvPr>
        </p:nvGraphicFramePr>
        <p:xfrm>
          <a:off x="408214" y="3273879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282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868488"/>
              </p:ext>
            </p:extLst>
          </p:nvPr>
        </p:nvGraphicFramePr>
        <p:xfrm>
          <a:off x="595993" y="1931761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464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162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Государственное автономное профессиональное образовательное учреждение Саратовской области «Вольский технологический колледж»         Вредные привычки среди студенческой молодежи</vt:lpstr>
      <vt:lpstr>Презентация PowerPoint</vt:lpstr>
      <vt:lpstr>Презентация PowerPoint</vt:lpstr>
      <vt:lpstr>ВЛИЯНИЕ АЛКОГОЛЯ НА МОЛОДОЙ ОРГАНИЗМ </vt:lpstr>
      <vt:lpstr>ВЛИЯНИЕ НИКОТИНА НА МОЛОДОЙ ОРГАНИЗМ </vt:lpstr>
      <vt:lpstr>ВЛИЯНИЕ ИГРОВОЙ ЗАВИСИМОСТИ НА МОЛОДОЙ ОРГАНИЗМ </vt:lpstr>
      <vt:lpstr>ИССЛЕДОВАНИЕ ВРЕДНЫХ ПРИВЫЧЕК СРЕДИ МОЛОДЕЖИ 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Пользователь</cp:lastModifiedBy>
  <cp:revision>46</cp:revision>
  <dcterms:created xsi:type="dcterms:W3CDTF">2014-11-21T11:00:06Z</dcterms:created>
  <dcterms:modified xsi:type="dcterms:W3CDTF">2021-05-31T13:10:54Z</dcterms:modified>
</cp:coreProperties>
</file>