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8" r:id="rId12"/>
    <p:sldId id="265" r:id="rId13"/>
    <p:sldId id="269" r:id="rId14"/>
    <p:sldId id="271" r:id="rId15"/>
    <p:sldId id="267" r:id="rId16"/>
    <p:sldId id="266" r:id="rId17"/>
    <p:sldId id="276" r:id="rId18"/>
    <p:sldId id="278" r:id="rId19"/>
    <p:sldId id="280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39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93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73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9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7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50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5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1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8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2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2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CCD2-8FAF-4FF9-A4F0-46C3F4211898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9F4E-7951-4C36-93AB-33281827E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38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06700" y="431800"/>
            <a:ext cx="8547100" cy="1258888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Трудимся дома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1557986"/>
            <a:ext cx="6362700" cy="48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0" y="139700"/>
            <a:ext cx="10541000" cy="1896805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Катя всегда при деле. Помогает маме снять с сушилки постиранные вещи, собирает картину из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может и рыбку поймать!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b="7642"/>
          <a:stretch/>
        </p:blipFill>
        <p:spPr>
          <a:xfrm>
            <a:off x="634999" y="1841500"/>
            <a:ext cx="3571607" cy="4458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b="7356"/>
          <a:stretch/>
        </p:blipFill>
        <p:spPr>
          <a:xfrm>
            <a:off x="4376653" y="1841501"/>
            <a:ext cx="3536529" cy="4427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28" y="1841500"/>
            <a:ext cx="3320845" cy="44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383" y="484909"/>
            <a:ext cx="10848108" cy="1205779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 ежедневно  дома выносит и выбрасывает мусор.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ые паруса\Desktop\дети\IMG_79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8"/>
          <a:stretch/>
        </p:blipFill>
        <p:spPr bwMode="auto">
          <a:xfrm>
            <a:off x="3338944" y="1250833"/>
            <a:ext cx="5153892" cy="513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0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Гена помогает дома бабушке, наводит порядок.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ые паруса\Desktop\дети труд\IMG_7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3" y="1346201"/>
            <a:ext cx="3816927" cy="508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4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108" y="533133"/>
            <a:ext cx="5347856" cy="410814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Алисы всегда дома зеркала блестят и сверкают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Алые паруса\Desktop\дети труд\IMG_79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14766" b="23270"/>
          <a:stretch/>
        </p:blipFill>
        <p:spPr bwMode="auto">
          <a:xfrm>
            <a:off x="6502180" y="533132"/>
            <a:ext cx="3543171" cy="579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3" y="498765"/>
            <a:ext cx="10875817" cy="9836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Матвей дома моет посуду и чистит раковину.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ые паруса\Desktop\IMG_7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15" y="1482436"/>
            <a:ext cx="3509160" cy="46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ые паруса\Desktop\IMG_7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36" y="1482436"/>
            <a:ext cx="3605644" cy="48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Ярик</a:t>
            </a:r>
            <a:r>
              <a:rPr lang="ru-RU" dirty="0" smtClean="0"/>
              <a:t> сегодня приготовил вкусный ужин</a:t>
            </a:r>
            <a:endParaRPr lang="ru-RU" dirty="0"/>
          </a:p>
        </p:txBody>
      </p:sp>
      <p:pic>
        <p:nvPicPr>
          <p:cNvPr id="2050" name="Picture 2" descr="C:\Users\Алые паруса\Desktop\IMG_80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19512"/>
          <a:stretch/>
        </p:blipFill>
        <p:spPr bwMode="auto">
          <a:xfrm>
            <a:off x="4250978" y="1745673"/>
            <a:ext cx="4144834" cy="45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64" y="457200"/>
            <a:ext cx="8975436" cy="12334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Трудимся мы каждый день и трудиться нам не лень!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3" t="6655" b="14470"/>
          <a:stretch/>
        </p:blipFill>
        <p:spPr>
          <a:xfrm rot="5400000">
            <a:off x="7830934" y="2626042"/>
            <a:ext cx="3967711" cy="2870202"/>
          </a:xfrm>
          <a:prstGeom prst="rect">
            <a:avLst/>
          </a:prstGeom>
        </p:spPr>
      </p:pic>
      <p:pic>
        <p:nvPicPr>
          <p:cNvPr id="2051" name="Picture 3" descr="C:\Users\Алые паруса\Desktop\дети труд\IMG_79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7292"/>
          <a:stretch/>
        </p:blipFill>
        <p:spPr bwMode="auto">
          <a:xfrm rot="5400000">
            <a:off x="302780" y="2494943"/>
            <a:ext cx="3911020" cy="307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ые паруса\Desktop\дети труд\IMG_79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5" b="4377"/>
          <a:stretch/>
        </p:blipFill>
        <p:spPr bwMode="auto">
          <a:xfrm>
            <a:off x="3961318" y="2506778"/>
            <a:ext cx="4269361" cy="26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Алые паруса\Desktop\IMG_20210325_1548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1" t="17847" r="37230" b="10098"/>
          <a:stretch/>
        </p:blipFill>
        <p:spPr bwMode="auto">
          <a:xfrm>
            <a:off x="609600" y="900545"/>
            <a:ext cx="3906982" cy="402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ые паруса\Desktop\IMG_797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4" t="19958" r="20840" b="18570"/>
          <a:stretch/>
        </p:blipFill>
        <p:spPr bwMode="auto">
          <a:xfrm>
            <a:off x="7398328" y="900545"/>
            <a:ext cx="4190976" cy="387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ые паруса\Desktop\20190924_1049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6" t="11349"/>
          <a:stretch/>
        </p:blipFill>
        <p:spPr bwMode="auto">
          <a:xfrm>
            <a:off x="4620491" y="1769199"/>
            <a:ext cx="2580760" cy="45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4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Алые паруса\Desktop\IMG_80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r="10367" b="15407"/>
          <a:stretch/>
        </p:blipFill>
        <p:spPr bwMode="auto">
          <a:xfrm>
            <a:off x="1302327" y="1149928"/>
            <a:ext cx="4555058" cy="390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ые паруса\Desktop\IMG_8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6" t="11330" r="6387" b="8052"/>
          <a:stretch/>
        </p:blipFill>
        <p:spPr bwMode="auto">
          <a:xfrm>
            <a:off x="6675347" y="1149928"/>
            <a:ext cx="4350474" cy="390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53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9" t="1296" r="1" b="7963"/>
          <a:stretch/>
        </p:blipFill>
        <p:spPr>
          <a:xfrm>
            <a:off x="1320800" y="429813"/>
            <a:ext cx="9156700" cy="599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42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127" y="692727"/>
            <a:ext cx="653934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 свете самый главный,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добрый, самый славный?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он? Как его зовут?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конечно, это труд!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 свете самый умный,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старый, самый юный?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он? Как его зовут?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конечно, это труд!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 все века и годы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царь природы?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Царь полей, заводов, руд?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он? Как его зовут?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конечно, это труд!</a:t>
            </a:r>
          </a:p>
        </p:txBody>
      </p:sp>
    </p:spTree>
    <p:extLst>
      <p:ext uri="{BB962C8B-B14F-4D97-AF65-F5344CB8AC3E}">
        <p14:creationId xmlns:p14="http://schemas.microsoft.com/office/powerpoint/2010/main" val="58402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3" y="678873"/>
            <a:ext cx="8326582" cy="1371600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Алые паруса\Desktop\дети труд\IMG_79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r="4491"/>
          <a:stretch/>
        </p:blipFill>
        <p:spPr bwMode="auto">
          <a:xfrm>
            <a:off x="3657600" y="1981200"/>
            <a:ext cx="3990927" cy="41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457200"/>
            <a:ext cx="10782300" cy="12573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любит трудится!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омогает чистить снег во дворе дома, может стену зашпаклевать и на кухне он главный помощник.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2" r="42963" b="1112"/>
          <a:stretch/>
        </p:blipFill>
        <p:spPr>
          <a:xfrm>
            <a:off x="658011" y="2241550"/>
            <a:ext cx="2323866" cy="408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15150" r="21381" b="-504"/>
          <a:stretch/>
        </p:blipFill>
        <p:spPr>
          <a:xfrm>
            <a:off x="3118163" y="1879600"/>
            <a:ext cx="2747089" cy="4019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t="16581" r="24496" b="6852"/>
          <a:stretch/>
        </p:blipFill>
        <p:spPr>
          <a:xfrm>
            <a:off x="8796013" y="1879600"/>
            <a:ext cx="2893033" cy="3892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23844" r="-6056" b="-23844"/>
          <a:stretch/>
        </p:blipFill>
        <p:spPr>
          <a:xfrm>
            <a:off x="6001538" y="2508250"/>
            <a:ext cx="2893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774700"/>
            <a:ext cx="11557000" cy="91598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 работает дома не меньше папы! Чистит снег во дворе дома, построили вместе с папой дом и посадили крохотную сосёнку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24916" r="-1228" b="4658"/>
          <a:stretch/>
        </p:blipFill>
        <p:spPr>
          <a:xfrm>
            <a:off x="850616" y="2057400"/>
            <a:ext cx="4051584" cy="4363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7" t="-5220" r="32951" b="6681"/>
          <a:stretch/>
        </p:blipFill>
        <p:spPr>
          <a:xfrm>
            <a:off x="4965700" y="1319771"/>
            <a:ext cx="2908300" cy="5065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31" t="15204" r="47031" b="1284"/>
          <a:stretch/>
        </p:blipFill>
        <p:spPr>
          <a:xfrm>
            <a:off x="7325290" y="1467644"/>
            <a:ext cx="406400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300" y="381000"/>
            <a:ext cx="9842500" cy="130968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Юли всегда дома чисто!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" b="50384"/>
          <a:stretch/>
        </p:blipFill>
        <p:spPr>
          <a:xfrm>
            <a:off x="914400" y="1923259"/>
            <a:ext cx="5061156" cy="3767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815" r="-603"/>
          <a:stretch/>
        </p:blipFill>
        <p:spPr>
          <a:xfrm>
            <a:off x="6208212" y="1923259"/>
            <a:ext cx="4980488" cy="37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100" y="203200"/>
            <a:ext cx="9321800" cy="148748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Даши по дому много обязанностей.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1" y="1274763"/>
            <a:ext cx="3464719" cy="4619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5" y="1690688"/>
            <a:ext cx="3524250" cy="469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730" y="1325563"/>
            <a:ext cx="3464719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3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44600" y="365125"/>
            <a:ext cx="10109200" cy="1479239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Ярика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папа чистит и моет и он конечно же научится…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b="13169"/>
          <a:stretch/>
        </p:blipFill>
        <p:spPr>
          <a:xfrm>
            <a:off x="1028700" y="1844364"/>
            <a:ext cx="2984500" cy="4565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4"/>
          <a:stretch/>
        </p:blipFill>
        <p:spPr>
          <a:xfrm>
            <a:off x="5105400" y="2470944"/>
            <a:ext cx="6502400" cy="29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49500" y="-1"/>
            <a:ext cx="9004300" cy="1690689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Таисия наводит порядок дома.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b="8034"/>
          <a:stretch/>
        </p:blipFill>
        <p:spPr>
          <a:xfrm>
            <a:off x="1574800" y="1496616"/>
            <a:ext cx="3822700" cy="4677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" b="9096"/>
          <a:stretch/>
        </p:blipFill>
        <p:spPr>
          <a:xfrm>
            <a:off x="6596030" y="1496615"/>
            <a:ext cx="3889963" cy="467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2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1851" r="371"/>
          <a:stretch/>
        </p:blipFill>
        <p:spPr>
          <a:xfrm>
            <a:off x="1928579" y="421022"/>
            <a:ext cx="7685322" cy="61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158</Words>
  <Application>Microsoft Office PowerPoint</Application>
  <PresentationFormat>Произвольный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Трудимся дома</vt:lpstr>
      <vt:lpstr>Презентация PowerPoint</vt:lpstr>
      <vt:lpstr>Даниил любит трудится! Помогает чистить снег во дворе дома, может стену зашпаклевать и на кухне он главный помощник. </vt:lpstr>
      <vt:lpstr>Мирон работает дома не меньше папы! Чистит снег во дворе дома, построили вместе с папой дом и посадили крохотную сосёнку.</vt:lpstr>
      <vt:lpstr>У Юли всегда дома чисто!</vt:lpstr>
      <vt:lpstr>У Даши по дому много обязанностей.</vt:lpstr>
      <vt:lpstr>У Ярика папа чистит и моет и он конечно же научится…</vt:lpstr>
      <vt:lpstr>Таисия наводит порядок дома.</vt:lpstr>
      <vt:lpstr>Презентация PowerPoint</vt:lpstr>
      <vt:lpstr>Катя всегда при деле. Помогает маме снять с сушилки постиранные вещи, собирает картину из пазлов, а может и рыбку поймать!</vt:lpstr>
      <vt:lpstr>Семён ежедневно  дома выносит и выбрасывает мусор.</vt:lpstr>
      <vt:lpstr>Гена помогает дома бабушке, наводит порядок.</vt:lpstr>
      <vt:lpstr>У Алисы всегда дома зеркала блестят и сверкают.</vt:lpstr>
      <vt:lpstr>Матвей дома моет посуду и чистит раковину.</vt:lpstr>
      <vt:lpstr>Ярик сегодня приготовил вкусный ужин</vt:lpstr>
      <vt:lpstr>Трудимся мы каждый день и трудиться нам не лень!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Трудимся дома</dc:title>
  <dc:creator>Acer</dc:creator>
  <cp:lastModifiedBy>Алые паруса</cp:lastModifiedBy>
  <cp:revision>36</cp:revision>
  <dcterms:created xsi:type="dcterms:W3CDTF">2021-03-20T14:52:59Z</dcterms:created>
  <dcterms:modified xsi:type="dcterms:W3CDTF">2021-05-21T09:03:26Z</dcterms:modified>
</cp:coreProperties>
</file>