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  <p:sldId id="268" r:id="rId3"/>
    <p:sldId id="256" r:id="rId4"/>
    <p:sldId id="257" r:id="rId5"/>
    <p:sldId id="258" r:id="rId6"/>
    <p:sldId id="259" r:id="rId7"/>
    <p:sldId id="260" r:id="rId8"/>
    <p:sldId id="262" r:id="rId9"/>
    <p:sldId id="261" r:id="rId10"/>
    <p:sldId id="263" r:id="rId11"/>
    <p:sldId id="264" r:id="rId12"/>
    <p:sldId id="265" r:id="rId13"/>
    <p:sldId id="266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605A1-7036-494B-9D6C-022585EF5723}" type="datetimeFigureOut">
              <a:rPr lang="ru-RU" smtClean="0"/>
              <a:pPr/>
              <a:t>14.04.2021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7C90D-35D9-44A3-968C-A5C977DDA25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27054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605A1-7036-494B-9D6C-022585EF5723}" type="datetimeFigureOut">
              <a:rPr lang="ru-RU" smtClean="0"/>
              <a:pPr/>
              <a:t>14.04.2021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7C90D-35D9-44A3-968C-A5C977DDA25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91313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605A1-7036-494B-9D6C-022585EF5723}" type="datetimeFigureOut">
              <a:rPr lang="ru-RU" smtClean="0"/>
              <a:pPr/>
              <a:t>14.04.2021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7C90D-35D9-44A3-968C-A5C977DDA25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54250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605A1-7036-494B-9D6C-022585EF5723}" type="datetimeFigureOut">
              <a:rPr lang="ru-RU" smtClean="0"/>
              <a:pPr/>
              <a:t>14.04.2021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7C90D-35D9-44A3-968C-A5C977DDA25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9678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605A1-7036-494B-9D6C-022585EF5723}" type="datetimeFigureOut">
              <a:rPr lang="ru-RU" smtClean="0"/>
              <a:pPr/>
              <a:t>14.04.2021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7C90D-35D9-44A3-968C-A5C977DDA25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38601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605A1-7036-494B-9D6C-022585EF5723}" type="datetimeFigureOut">
              <a:rPr lang="ru-RU" smtClean="0"/>
              <a:pPr/>
              <a:t>14.04.2021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7C90D-35D9-44A3-968C-A5C977DDA25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14931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605A1-7036-494B-9D6C-022585EF5723}" type="datetimeFigureOut">
              <a:rPr lang="ru-RU" smtClean="0"/>
              <a:pPr/>
              <a:t>14.04.2021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7C90D-35D9-44A3-968C-A5C977DDA25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2334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605A1-7036-494B-9D6C-022585EF5723}" type="datetimeFigureOut">
              <a:rPr lang="ru-RU" smtClean="0"/>
              <a:pPr/>
              <a:t>14.04.2021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7C90D-35D9-44A3-968C-A5C977DDA25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41838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605A1-7036-494B-9D6C-022585EF5723}" type="datetimeFigureOut">
              <a:rPr lang="ru-RU" smtClean="0"/>
              <a:pPr/>
              <a:t>14.04.2021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7C90D-35D9-44A3-968C-A5C977DDA25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68892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605A1-7036-494B-9D6C-022585EF5723}" type="datetimeFigureOut">
              <a:rPr lang="ru-RU" smtClean="0"/>
              <a:pPr/>
              <a:t>14.04.2021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7C90D-35D9-44A3-968C-A5C977DDA25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41418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605A1-7036-494B-9D6C-022585EF5723}" type="datetimeFigureOut">
              <a:rPr lang="ru-RU" smtClean="0"/>
              <a:pPr/>
              <a:t>14.04.2021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7C90D-35D9-44A3-968C-A5C977DDA25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42564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E605A1-7036-494B-9D6C-022585EF5723}" type="datetimeFigureOut">
              <a:rPr lang="ru-RU" smtClean="0"/>
              <a:pPr/>
              <a:t>14.04.2021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B7C90D-35D9-44A3-968C-A5C977DDA25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1354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8408"/>
            <a:ext cx="5414669" cy="589084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4669" y="448408"/>
            <a:ext cx="7071618" cy="5890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315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43795" y="-35026"/>
            <a:ext cx="8397021" cy="624972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1147" y="586843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/>
              <a:t>ЛЕДОКОЛ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5689154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608" y="3653447"/>
            <a:ext cx="4991100" cy="1824161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/>
              <a:t>Современные атомные подводные лодки</a:t>
            </a:r>
            <a:endParaRPr lang="ru-RU" sz="2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22093" y="3107666"/>
            <a:ext cx="6189261" cy="34556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4983" y="233241"/>
            <a:ext cx="5573751" cy="38598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7578921" y="2549512"/>
            <a:ext cx="35169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atin typeface="+mj-lt"/>
              </a:rPr>
              <a:t>Авианосец</a:t>
            </a:r>
            <a:endParaRPr lang="ru-RU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689034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-182623"/>
            <a:ext cx="10515600" cy="1325563"/>
          </a:xfrm>
        </p:spPr>
        <p:txBody>
          <a:bodyPr/>
          <a:lstStyle/>
          <a:p>
            <a:pPr algn="ctr"/>
            <a:r>
              <a:rPr lang="ru-RU" dirty="0" smtClean="0"/>
              <a:t>Современные лайнеры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43700" y="763833"/>
            <a:ext cx="5207975" cy="34719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14971" y="3918135"/>
            <a:ext cx="8252222" cy="30945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/>
          <a:srcRect r="17488" b="1795"/>
          <a:stretch/>
        </p:blipFill>
        <p:spPr>
          <a:xfrm>
            <a:off x="167054" y="668215"/>
            <a:ext cx="5213838" cy="34905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576135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1146" y="229064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8000" b="1" dirty="0" smtClean="0"/>
              <a:t>Спасибо за урок!</a:t>
            </a:r>
            <a:endParaRPr lang="ru-RU" sz="8000" b="1" dirty="0"/>
          </a:p>
        </p:txBody>
      </p:sp>
    </p:spTree>
    <p:extLst>
      <p:ext uri="{BB962C8B-B14F-4D97-AF65-F5344CB8AC3E}">
        <p14:creationId xmlns:p14="http://schemas.microsoft.com/office/powerpoint/2010/main" val="23748146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2212" y="3017879"/>
            <a:ext cx="6078070" cy="37684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042212" cy="43571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815367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44161" y="140677"/>
            <a:ext cx="8903677" cy="1037492"/>
          </a:xfrm>
        </p:spPr>
        <p:txBody>
          <a:bodyPr>
            <a:noAutofit/>
          </a:bodyPr>
          <a:lstStyle/>
          <a:p>
            <a:r>
              <a:rPr lang="ru-RU" sz="3600" b="1" dirty="0"/>
              <a:t>«Путешествие на кораблях из древних времен до наших дней»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99146" y="1239715"/>
            <a:ext cx="9788662" cy="5506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595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grandships.ru/wp-content/uploads/2016/12/egipet-do-dinasti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53" y="0"/>
            <a:ext cx="5595083" cy="3291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13239" y="184639"/>
            <a:ext cx="28750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Тростниковая лодка</a:t>
            </a:r>
            <a:endParaRPr lang="ru-RU" sz="2800" dirty="0"/>
          </a:p>
        </p:txBody>
      </p:sp>
      <p:pic>
        <p:nvPicPr>
          <p:cNvPr id="1030" name="Picture 6" descr="https://pbs.twimg.com/media/ENlbtbjXkAAjEu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273" y="274830"/>
            <a:ext cx="4046374" cy="4046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cp15.nevsepic.com.ua/236/23586/1423824680-1215901889-1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0781" y="3560579"/>
            <a:ext cx="4847248" cy="3090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822525" y="2952902"/>
            <a:ext cx="28750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Каноэ</a:t>
            </a:r>
            <a:endParaRPr lang="ru-RU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8324972" y="4321204"/>
            <a:ext cx="28750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Пирога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0900445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Рисунок 4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536598" y="1873491"/>
            <a:ext cx="1117356" cy="1117356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45575" y="2267055"/>
            <a:ext cx="940304" cy="678369"/>
          </a:xfrm>
          <a:prstGeom prst="rect">
            <a:avLst/>
          </a:prstGeom>
        </p:spPr>
      </p:pic>
      <p:cxnSp>
        <p:nvCxnSpPr>
          <p:cNvPr id="7" name="Прямая со стрелкой 6"/>
          <p:cNvCxnSpPr/>
          <p:nvPr/>
        </p:nvCxnSpPr>
        <p:spPr>
          <a:xfrm>
            <a:off x="888023" y="3147646"/>
            <a:ext cx="10269415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Овал 7"/>
          <p:cNvSpPr/>
          <p:nvPr/>
        </p:nvSpPr>
        <p:spPr>
          <a:xfrm>
            <a:off x="5644662" y="3033346"/>
            <a:ext cx="158261" cy="2286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5066567" y="2272716"/>
            <a:ext cx="1472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Рождение Христа</a:t>
            </a:r>
            <a:endParaRPr lang="ru-RU" dirty="0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6321669" y="2857500"/>
            <a:ext cx="0" cy="49236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6711461" y="2857500"/>
            <a:ext cx="0" cy="49236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7063154" y="2834053"/>
            <a:ext cx="0" cy="49236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7414846" y="2834053"/>
            <a:ext cx="0" cy="49236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7757746" y="2834052"/>
            <a:ext cx="0" cy="49236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8100646" y="2834051"/>
            <a:ext cx="0" cy="49236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8425961" y="2834051"/>
            <a:ext cx="0" cy="49236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8724900" y="2834050"/>
            <a:ext cx="0" cy="49236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9059008" y="2834049"/>
            <a:ext cx="0" cy="49236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9384322" y="2834048"/>
            <a:ext cx="0" cy="49236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5190392" y="2869222"/>
            <a:ext cx="0" cy="49236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4794738" y="2869223"/>
            <a:ext cx="0" cy="49236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4390292" y="2895600"/>
            <a:ext cx="0" cy="49236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3959469" y="2904392"/>
            <a:ext cx="0" cy="49236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3555023" y="2907322"/>
            <a:ext cx="0" cy="49236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0703170" y="2242627"/>
            <a:ext cx="7913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Наша эра</a:t>
            </a:r>
            <a:endParaRPr lang="ru-RU" dirty="0"/>
          </a:p>
        </p:txBody>
      </p:sp>
      <p:sp>
        <p:nvSpPr>
          <p:cNvPr id="27" name="TextBox 26"/>
          <p:cNvSpPr txBox="1"/>
          <p:nvPr/>
        </p:nvSpPr>
        <p:spPr>
          <a:xfrm>
            <a:off x="772261" y="2180354"/>
            <a:ext cx="10682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До нашей эры</a:t>
            </a:r>
            <a:endParaRPr lang="ru-RU" dirty="0"/>
          </a:p>
        </p:txBody>
      </p:sp>
      <p:sp>
        <p:nvSpPr>
          <p:cNvPr id="28" name="TextBox 27"/>
          <p:cNvSpPr txBox="1"/>
          <p:nvPr/>
        </p:nvSpPr>
        <p:spPr>
          <a:xfrm>
            <a:off x="5066567" y="3437793"/>
            <a:ext cx="208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29" name="TextBox 28"/>
          <p:cNvSpPr txBox="1"/>
          <p:nvPr/>
        </p:nvSpPr>
        <p:spPr>
          <a:xfrm>
            <a:off x="4620355" y="3437793"/>
            <a:ext cx="208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2</a:t>
            </a:r>
            <a:endParaRPr lang="ru-RU" dirty="0"/>
          </a:p>
        </p:txBody>
      </p:sp>
      <p:sp>
        <p:nvSpPr>
          <p:cNvPr id="30" name="TextBox 29"/>
          <p:cNvSpPr txBox="1"/>
          <p:nvPr/>
        </p:nvSpPr>
        <p:spPr>
          <a:xfrm>
            <a:off x="4160959" y="3437793"/>
            <a:ext cx="208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3</a:t>
            </a:r>
            <a:endParaRPr lang="ru-RU" dirty="0"/>
          </a:p>
        </p:txBody>
      </p:sp>
      <p:sp>
        <p:nvSpPr>
          <p:cNvPr id="31" name="TextBox 30"/>
          <p:cNvSpPr txBox="1"/>
          <p:nvPr/>
        </p:nvSpPr>
        <p:spPr>
          <a:xfrm>
            <a:off x="3770433" y="3437793"/>
            <a:ext cx="208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4</a:t>
            </a:r>
            <a:endParaRPr lang="ru-RU" dirty="0"/>
          </a:p>
        </p:txBody>
      </p:sp>
      <p:sp>
        <p:nvSpPr>
          <p:cNvPr id="32" name="TextBox 31"/>
          <p:cNvSpPr txBox="1"/>
          <p:nvPr/>
        </p:nvSpPr>
        <p:spPr>
          <a:xfrm>
            <a:off x="3345472" y="3455349"/>
            <a:ext cx="208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5</a:t>
            </a:r>
            <a:endParaRPr lang="ru-RU" dirty="0"/>
          </a:p>
        </p:txBody>
      </p:sp>
      <p:sp>
        <p:nvSpPr>
          <p:cNvPr id="33" name="TextBox 32"/>
          <p:cNvSpPr txBox="1"/>
          <p:nvPr/>
        </p:nvSpPr>
        <p:spPr>
          <a:xfrm>
            <a:off x="6217260" y="3503831"/>
            <a:ext cx="208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35" name="TextBox 34"/>
          <p:cNvSpPr txBox="1"/>
          <p:nvPr/>
        </p:nvSpPr>
        <p:spPr>
          <a:xfrm>
            <a:off x="6559063" y="3503831"/>
            <a:ext cx="208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2</a:t>
            </a:r>
            <a:endParaRPr lang="ru-RU" dirty="0"/>
          </a:p>
        </p:txBody>
      </p:sp>
      <p:sp>
        <p:nvSpPr>
          <p:cNvPr id="36" name="TextBox 35"/>
          <p:cNvSpPr txBox="1"/>
          <p:nvPr/>
        </p:nvSpPr>
        <p:spPr>
          <a:xfrm>
            <a:off x="6890975" y="3517171"/>
            <a:ext cx="208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3</a:t>
            </a:r>
            <a:endParaRPr lang="ru-RU" dirty="0"/>
          </a:p>
        </p:txBody>
      </p:sp>
      <p:sp>
        <p:nvSpPr>
          <p:cNvPr id="37" name="TextBox 36"/>
          <p:cNvSpPr txBox="1"/>
          <p:nvPr/>
        </p:nvSpPr>
        <p:spPr>
          <a:xfrm>
            <a:off x="7202364" y="3517171"/>
            <a:ext cx="208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4</a:t>
            </a:r>
            <a:endParaRPr lang="ru-RU" dirty="0"/>
          </a:p>
        </p:txBody>
      </p:sp>
      <p:sp>
        <p:nvSpPr>
          <p:cNvPr id="38" name="TextBox 37"/>
          <p:cNvSpPr txBox="1"/>
          <p:nvPr/>
        </p:nvSpPr>
        <p:spPr>
          <a:xfrm>
            <a:off x="7537574" y="3503831"/>
            <a:ext cx="208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5</a:t>
            </a:r>
            <a:endParaRPr lang="ru-RU" dirty="0"/>
          </a:p>
        </p:txBody>
      </p:sp>
      <p:sp>
        <p:nvSpPr>
          <p:cNvPr id="39" name="TextBox 38"/>
          <p:cNvSpPr txBox="1"/>
          <p:nvPr/>
        </p:nvSpPr>
        <p:spPr>
          <a:xfrm>
            <a:off x="7877174" y="3503831"/>
            <a:ext cx="208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6</a:t>
            </a:r>
            <a:endParaRPr lang="ru-RU" dirty="0"/>
          </a:p>
        </p:txBody>
      </p:sp>
      <p:sp>
        <p:nvSpPr>
          <p:cNvPr id="40" name="TextBox 39"/>
          <p:cNvSpPr txBox="1"/>
          <p:nvPr/>
        </p:nvSpPr>
        <p:spPr>
          <a:xfrm>
            <a:off x="8216774" y="3503831"/>
            <a:ext cx="208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7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8523766" y="3517171"/>
            <a:ext cx="208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8</a:t>
            </a:r>
            <a:endParaRPr lang="ru-RU" dirty="0"/>
          </a:p>
        </p:txBody>
      </p:sp>
      <p:sp>
        <p:nvSpPr>
          <p:cNvPr id="43" name="TextBox 42"/>
          <p:cNvSpPr txBox="1"/>
          <p:nvPr/>
        </p:nvSpPr>
        <p:spPr>
          <a:xfrm>
            <a:off x="8850190" y="3523863"/>
            <a:ext cx="208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9</a:t>
            </a:r>
            <a:endParaRPr lang="ru-RU" dirty="0"/>
          </a:p>
        </p:txBody>
      </p:sp>
      <p:sp>
        <p:nvSpPr>
          <p:cNvPr id="44" name="TextBox 43"/>
          <p:cNvSpPr txBox="1"/>
          <p:nvPr/>
        </p:nvSpPr>
        <p:spPr>
          <a:xfrm>
            <a:off x="9175503" y="3523863"/>
            <a:ext cx="5663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10</a:t>
            </a:r>
            <a:endParaRPr lang="ru-RU" dirty="0"/>
          </a:p>
        </p:txBody>
      </p:sp>
      <p:sp>
        <p:nvSpPr>
          <p:cNvPr id="46" name="Овал 45"/>
          <p:cNvSpPr/>
          <p:nvPr/>
        </p:nvSpPr>
        <p:spPr>
          <a:xfrm>
            <a:off x="4681902" y="3033346"/>
            <a:ext cx="174383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Овал 48"/>
          <p:cNvSpPr/>
          <p:nvPr/>
        </p:nvSpPr>
        <p:spPr>
          <a:xfrm>
            <a:off x="8948371" y="2989384"/>
            <a:ext cx="174383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TextBox 49"/>
          <p:cNvSpPr txBox="1"/>
          <p:nvPr/>
        </p:nvSpPr>
        <p:spPr>
          <a:xfrm>
            <a:off x="2662604" y="4130560"/>
            <a:ext cx="63964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ОТ ПОЯВЛЕНИЯ ФИНИКИЙСКИХ СУДОВ ДО ДРАККАРА ПРОШЛО </a:t>
            </a:r>
            <a:r>
              <a:rPr lang="en-US" sz="2800" dirty="0" smtClean="0"/>
              <a:t>XII </a:t>
            </a:r>
            <a:r>
              <a:rPr lang="ru-RU" sz="2800" dirty="0" smtClean="0"/>
              <a:t>ВЕКОВ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749550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0345" y="87922"/>
            <a:ext cx="6301155" cy="37806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478" y="2086851"/>
            <a:ext cx="5137638" cy="45667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52531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799" y="0"/>
            <a:ext cx="9947564" cy="6877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Овал 5"/>
          <p:cNvSpPr/>
          <p:nvPr/>
        </p:nvSpPr>
        <p:spPr>
          <a:xfrm>
            <a:off x="6040581" y="2389909"/>
            <a:ext cx="249382" cy="27016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5327071" y="1878660"/>
            <a:ext cx="17248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Средиземное море</a:t>
            </a:r>
            <a:endParaRPr lang="ru-RU" dirty="0"/>
          </a:p>
        </p:txBody>
      </p:sp>
      <p:sp>
        <p:nvSpPr>
          <p:cNvPr id="9" name="Овал 8"/>
          <p:cNvSpPr/>
          <p:nvPr/>
        </p:nvSpPr>
        <p:spPr>
          <a:xfrm>
            <a:off x="5527962" y="2407227"/>
            <a:ext cx="249382" cy="27016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4419600" y="2705100"/>
            <a:ext cx="1745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Гибралтарский пролив</a:t>
            </a:r>
            <a:endParaRPr lang="ru-RU" dirty="0"/>
          </a:p>
        </p:txBody>
      </p:sp>
      <p:sp>
        <p:nvSpPr>
          <p:cNvPr id="11" name="Овал 10"/>
          <p:cNvSpPr/>
          <p:nvPr/>
        </p:nvSpPr>
        <p:spPr>
          <a:xfrm>
            <a:off x="4378035" y="2389909"/>
            <a:ext cx="249382" cy="27016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574472" y="1762265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Атлантический океан</a:t>
            </a:r>
            <a:endParaRPr lang="ru-RU" dirty="0"/>
          </a:p>
        </p:txBody>
      </p:sp>
      <p:sp>
        <p:nvSpPr>
          <p:cNvPr id="13" name="Овал 12"/>
          <p:cNvSpPr/>
          <p:nvPr/>
        </p:nvSpPr>
        <p:spPr>
          <a:xfrm>
            <a:off x="6636326" y="2893183"/>
            <a:ext cx="249382" cy="27016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6040581" y="3115738"/>
            <a:ext cx="15517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Красное море</a:t>
            </a:r>
            <a:endParaRPr lang="ru-RU" dirty="0"/>
          </a:p>
        </p:txBody>
      </p:sp>
      <p:sp>
        <p:nvSpPr>
          <p:cNvPr id="15" name="Овал 14"/>
          <p:cNvSpPr/>
          <p:nvPr/>
        </p:nvSpPr>
        <p:spPr>
          <a:xfrm>
            <a:off x="6248398" y="3762069"/>
            <a:ext cx="249382" cy="27016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777344" y="4032233"/>
            <a:ext cx="1163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Африка</a:t>
            </a:r>
            <a:endParaRPr lang="ru-RU" dirty="0"/>
          </a:p>
        </p:txBody>
      </p:sp>
      <p:sp>
        <p:nvSpPr>
          <p:cNvPr id="17" name="Овал 16"/>
          <p:cNvSpPr/>
          <p:nvPr/>
        </p:nvSpPr>
        <p:spPr>
          <a:xfrm>
            <a:off x="6296889" y="1627183"/>
            <a:ext cx="249382" cy="27016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5818909" y="1283732"/>
            <a:ext cx="1233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Европа</a:t>
            </a:r>
            <a:endParaRPr lang="ru-RU" dirty="0"/>
          </a:p>
        </p:txBody>
      </p:sp>
      <p:sp>
        <p:nvSpPr>
          <p:cNvPr id="18" name="Овал 17"/>
          <p:cNvSpPr/>
          <p:nvPr/>
        </p:nvSpPr>
        <p:spPr>
          <a:xfrm>
            <a:off x="6109854" y="997904"/>
            <a:ext cx="235527" cy="285828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>
            <a:off x="5368633" y="351573"/>
            <a:ext cx="17595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Скандинавский остров</a:t>
            </a:r>
            <a:endParaRPr lang="ru-RU" dirty="0"/>
          </a:p>
        </p:txBody>
      </p:sp>
      <p:sp>
        <p:nvSpPr>
          <p:cNvPr id="21" name="Овал 20"/>
          <p:cNvSpPr/>
          <p:nvPr/>
        </p:nvSpPr>
        <p:spPr>
          <a:xfrm>
            <a:off x="5049981" y="1140818"/>
            <a:ext cx="235527" cy="285828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4627417" y="674738"/>
            <a:ext cx="11499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Исландия</a:t>
            </a:r>
            <a:endParaRPr lang="ru-RU" dirty="0"/>
          </a:p>
        </p:txBody>
      </p:sp>
      <p:sp>
        <p:nvSpPr>
          <p:cNvPr id="23" name="Овал 22"/>
          <p:cNvSpPr/>
          <p:nvPr/>
        </p:nvSpPr>
        <p:spPr>
          <a:xfrm>
            <a:off x="4419600" y="531824"/>
            <a:ext cx="235527" cy="285828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/>
          <p:cNvSpPr txBox="1"/>
          <p:nvPr/>
        </p:nvSpPr>
        <p:spPr>
          <a:xfrm>
            <a:off x="3574472" y="193964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Гренландия</a:t>
            </a:r>
            <a:endParaRPr lang="ru-RU" dirty="0"/>
          </a:p>
        </p:txBody>
      </p:sp>
      <p:sp>
        <p:nvSpPr>
          <p:cNvPr id="25" name="Овал 24"/>
          <p:cNvSpPr/>
          <p:nvPr/>
        </p:nvSpPr>
        <p:spPr>
          <a:xfrm>
            <a:off x="3713018" y="1510150"/>
            <a:ext cx="235527" cy="285828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2795154" y="780315"/>
            <a:ext cx="20712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 smtClean="0"/>
              <a:t>Полустров</a:t>
            </a:r>
            <a:r>
              <a:rPr lang="ru-RU" dirty="0" smtClean="0"/>
              <a:t> </a:t>
            </a:r>
            <a:r>
              <a:rPr lang="ru-RU" dirty="0" err="1" smtClean="0"/>
              <a:t>Лабродор</a:t>
            </a:r>
            <a:endParaRPr lang="ru-RU" dirty="0"/>
          </a:p>
        </p:txBody>
      </p:sp>
      <p:sp>
        <p:nvSpPr>
          <p:cNvPr id="27" name="Овал 26"/>
          <p:cNvSpPr/>
          <p:nvPr/>
        </p:nvSpPr>
        <p:spPr>
          <a:xfrm>
            <a:off x="6864926" y="684646"/>
            <a:ext cx="235527" cy="285828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TextBox 25"/>
          <p:cNvSpPr txBox="1"/>
          <p:nvPr/>
        </p:nvSpPr>
        <p:spPr>
          <a:xfrm>
            <a:off x="7128162" y="494869"/>
            <a:ext cx="26462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Северно-Ледовитый океан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66199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9" grpId="0" animBg="1"/>
      <p:bldP spid="8" grpId="0"/>
      <p:bldP spid="11" grpId="0" animBg="1"/>
      <p:bldP spid="10" grpId="0"/>
      <p:bldP spid="13" grpId="0" animBg="1"/>
      <p:bldP spid="12" grpId="0"/>
      <p:bldP spid="15" grpId="0" animBg="1"/>
      <p:bldP spid="14" grpId="0"/>
      <p:bldP spid="17" grpId="0" animBg="1"/>
      <p:bldP spid="16" grpId="0"/>
      <p:bldP spid="18" grpId="0" animBg="1"/>
      <p:bldP spid="19" grpId="0"/>
      <p:bldP spid="21" grpId="0" animBg="1"/>
      <p:bldP spid="20" grpId="0"/>
      <p:bldP spid="23" grpId="0" animBg="1"/>
      <p:bldP spid="22" grpId="0"/>
      <p:bldP spid="25" grpId="0" animBg="1"/>
      <p:bldP spid="24" grpId="0"/>
      <p:bldP spid="27" grpId="0" animBg="1"/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22843780"/>
              </p:ext>
            </p:extLst>
          </p:nvPr>
        </p:nvGraphicFramePr>
        <p:xfrm>
          <a:off x="746760" y="499746"/>
          <a:ext cx="10805160" cy="58612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025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025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36173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Фамилия Имя </a:t>
                      </a:r>
                    </a:p>
                    <a:p>
                      <a:pPr algn="ctr"/>
                      <a:r>
                        <a:rPr lang="ru-RU" sz="2400" dirty="0" smtClean="0"/>
                        <a:t>путешественника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Заслуга</a:t>
                      </a:r>
                      <a:endParaRPr lang="ru-RU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70655">
                <a:tc>
                  <a:txBody>
                    <a:bodyPr/>
                    <a:lstStyle/>
                    <a:p>
                      <a:r>
                        <a:rPr lang="ru-RU" sz="2400" dirty="0" err="1" smtClean="0"/>
                        <a:t>Барталомеу</a:t>
                      </a:r>
                      <a:r>
                        <a:rPr lang="ru-RU" sz="2400" dirty="0" smtClean="0"/>
                        <a:t> </a:t>
                      </a:r>
                      <a:r>
                        <a:rPr lang="ru-RU" sz="2400" dirty="0" err="1" smtClean="0"/>
                        <a:t>Диаш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Достиг южной конечности Африки, </a:t>
                      </a:r>
                    </a:p>
                    <a:p>
                      <a:r>
                        <a:rPr lang="ru-RU" sz="2400" dirty="0" smtClean="0"/>
                        <a:t>мыс Доброй Надежды</a:t>
                      </a:r>
                      <a:endParaRPr lang="ru-RU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6173">
                <a:tc>
                  <a:txBody>
                    <a:bodyPr/>
                    <a:lstStyle/>
                    <a:p>
                      <a:r>
                        <a:rPr lang="ru-RU" sz="2400" dirty="0" err="1" smtClean="0"/>
                        <a:t>Васко</a:t>
                      </a:r>
                      <a:r>
                        <a:rPr lang="ru-RU" sz="2400" dirty="0" smtClean="0"/>
                        <a:t> да Гамма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Открытие морского пути в Индию</a:t>
                      </a:r>
                      <a:endParaRPr lang="ru-RU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6173"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Христофор Колумб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Открытие</a:t>
                      </a:r>
                      <a:r>
                        <a:rPr lang="ru-RU" sz="2400" baseline="0" dirty="0" smtClean="0"/>
                        <a:t>  «Нового света»</a:t>
                      </a:r>
                      <a:endParaRPr lang="ru-RU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6173">
                <a:tc>
                  <a:txBody>
                    <a:bodyPr/>
                    <a:lstStyle/>
                    <a:p>
                      <a:r>
                        <a:rPr lang="ru-RU" sz="2400" dirty="0" err="1" smtClean="0"/>
                        <a:t>Фернан</a:t>
                      </a:r>
                      <a:r>
                        <a:rPr lang="ru-RU" sz="2400" dirty="0" smtClean="0"/>
                        <a:t> Магеллан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Кругосветное плавание, назвал</a:t>
                      </a:r>
                      <a:r>
                        <a:rPr lang="ru-RU" sz="2400" baseline="0" dirty="0" smtClean="0"/>
                        <a:t> океан Тихим</a:t>
                      </a:r>
                      <a:endParaRPr lang="ru-RU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6173"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Джеймс </a:t>
                      </a:r>
                      <a:r>
                        <a:rPr lang="ru-RU" sz="2400" baseline="0" dirty="0" smtClean="0"/>
                        <a:t> К</a:t>
                      </a:r>
                      <a:r>
                        <a:rPr lang="ru-RU" sz="2400" dirty="0" smtClean="0"/>
                        <a:t>ук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Открытие Австралии </a:t>
                      </a:r>
                      <a:endParaRPr lang="ru-RU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6173"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Ф. Беллинсгаузен и М. Лазарев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Открытие Антарктиды</a:t>
                      </a:r>
                      <a:endParaRPr lang="ru-RU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029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smtClean="0"/>
              <a:t>Устройство</a:t>
            </a:r>
            <a:r>
              <a:rPr lang="ru-RU" dirty="0"/>
              <a:t>, которое положило начало новой эпохи в морском </a:t>
            </a:r>
            <a:r>
              <a:rPr lang="ru-RU" dirty="0" smtClean="0"/>
              <a:t>судостроение?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67861" y="2344371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7200" dirty="0" smtClean="0"/>
              <a:t>АРОВПОЙ    ГИДВАЕЛЬТ</a:t>
            </a:r>
            <a:endParaRPr lang="ru-RU" sz="7200" dirty="0"/>
          </a:p>
        </p:txBody>
      </p:sp>
    </p:spTree>
    <p:extLst>
      <p:ext uri="{BB962C8B-B14F-4D97-AF65-F5344CB8AC3E}">
        <p14:creationId xmlns:p14="http://schemas.microsoft.com/office/powerpoint/2010/main" val="3407631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</TotalTime>
  <Words>139</Words>
  <Application>Microsoft Office PowerPoint</Application>
  <PresentationFormat>Широкоэкранный</PresentationFormat>
  <Paragraphs>57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«Путешествие на кораблях из древних времен до наших дней»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Устройство, которое положило начало новой эпохи в морском судостроение?</vt:lpstr>
      <vt:lpstr>ЛЕДОКОЛ</vt:lpstr>
      <vt:lpstr>Современные атомные подводные лодки</vt:lpstr>
      <vt:lpstr>Современные лайнеры</vt:lpstr>
      <vt:lpstr>Спасибо за урок!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«Путешествие на кораблях из древних времен до наших дней»</dc:title>
  <dc:creator>Пользователь</dc:creator>
  <cp:lastModifiedBy>Пользователь</cp:lastModifiedBy>
  <cp:revision>15</cp:revision>
  <dcterms:created xsi:type="dcterms:W3CDTF">2021-04-07T15:13:43Z</dcterms:created>
  <dcterms:modified xsi:type="dcterms:W3CDTF">2021-04-14T13:08:39Z</dcterms:modified>
</cp:coreProperties>
</file>